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93" r:id="rId12"/>
    <p:sldId id="273" r:id="rId13"/>
    <p:sldId id="267" r:id="rId14"/>
    <p:sldId id="268" r:id="rId15"/>
    <p:sldId id="274" r:id="rId16"/>
    <p:sldId id="269" r:id="rId17"/>
    <p:sldId id="270" r:id="rId18"/>
    <p:sldId id="271" r:id="rId19"/>
    <p:sldId id="272" r:id="rId20"/>
    <p:sldId id="275" r:id="rId21"/>
    <p:sldId id="276" r:id="rId22"/>
    <p:sldId id="278" r:id="rId23"/>
    <p:sldId id="280" r:id="rId24"/>
    <p:sldId id="284" r:id="rId25"/>
    <p:sldId id="281" r:id="rId26"/>
    <p:sldId id="282" r:id="rId27"/>
    <p:sldId id="283"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14" d="100"/>
          <a:sy n="114" d="100"/>
        </p:scale>
        <p:origin x="4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67F48-7958-471A-B172-659154BE8FDB}" type="doc">
      <dgm:prSet loTypeId="urn:microsoft.com/office/officeart/2005/8/layout/hierarchy3" loCatId="hierarchy" qsTypeId="urn:microsoft.com/office/officeart/2005/8/quickstyle/simple1" qsCatId="simple" csTypeId="urn:microsoft.com/office/officeart/2005/8/colors/accent5_5" csCatId="accent5" phldr="1"/>
      <dgm:spPr/>
      <dgm:t>
        <a:bodyPr/>
        <a:lstStyle/>
        <a:p>
          <a:endParaRPr lang="tr-TR"/>
        </a:p>
      </dgm:t>
    </dgm:pt>
    <dgm:pt modelId="{3B74CA67-F4F3-4012-B2A6-9F1B63E7FDFA}">
      <dgm:prSet phldrT="[Metin]"/>
      <dgm:spPr/>
      <dgm:t>
        <a:bodyPr/>
        <a:lstStyle/>
        <a:p>
          <a:r>
            <a:rPr lang="tr-TR" dirty="0" err="1"/>
            <a:t>Public</a:t>
          </a:r>
          <a:r>
            <a:rPr lang="tr-TR" dirty="0"/>
            <a:t> Information</a:t>
          </a:r>
        </a:p>
      </dgm:t>
    </dgm:pt>
    <dgm:pt modelId="{10526617-84CA-434B-AAB1-5F170A3E915E}" type="parTrans" cxnId="{8C70F9B1-2110-440D-B085-44D5E8B6868C}">
      <dgm:prSet/>
      <dgm:spPr/>
      <dgm:t>
        <a:bodyPr/>
        <a:lstStyle/>
        <a:p>
          <a:endParaRPr lang="tr-TR"/>
        </a:p>
      </dgm:t>
    </dgm:pt>
    <dgm:pt modelId="{D0B36F29-FE1A-4CB6-803D-58E39F5A8924}" type="sibTrans" cxnId="{8C70F9B1-2110-440D-B085-44D5E8B6868C}">
      <dgm:prSet/>
      <dgm:spPr/>
      <dgm:t>
        <a:bodyPr/>
        <a:lstStyle/>
        <a:p>
          <a:endParaRPr lang="tr-TR"/>
        </a:p>
      </dgm:t>
    </dgm:pt>
    <dgm:pt modelId="{1C324AC5-CD68-48B2-91D6-3BDF681647D4}">
      <dgm:prSet phldrT="[Metin]"/>
      <dgm:spPr/>
      <dgm:t>
        <a:bodyPr/>
        <a:lstStyle/>
        <a:p>
          <a:r>
            <a:rPr lang="tr-TR" dirty="0" err="1"/>
            <a:t>Two-Way</a:t>
          </a:r>
          <a:r>
            <a:rPr lang="tr-TR" dirty="0"/>
            <a:t> </a:t>
          </a:r>
          <a:r>
            <a:rPr lang="tr-TR" dirty="0" err="1"/>
            <a:t>Asymmetric</a:t>
          </a:r>
          <a:endParaRPr lang="tr-TR" dirty="0"/>
        </a:p>
      </dgm:t>
    </dgm:pt>
    <dgm:pt modelId="{87A2F589-0EE7-4CCC-88B5-A61F2EF30E29}" type="parTrans" cxnId="{084B0CA5-F048-4794-ACF8-3F5D48632C79}">
      <dgm:prSet/>
      <dgm:spPr/>
      <dgm:t>
        <a:bodyPr/>
        <a:lstStyle/>
        <a:p>
          <a:endParaRPr lang="tr-TR"/>
        </a:p>
      </dgm:t>
    </dgm:pt>
    <dgm:pt modelId="{D720F177-F3C7-4937-A9A1-4407EB5734C7}" type="sibTrans" cxnId="{084B0CA5-F048-4794-ACF8-3F5D48632C79}">
      <dgm:prSet/>
      <dgm:spPr/>
      <dgm:t>
        <a:bodyPr/>
        <a:lstStyle/>
        <a:p>
          <a:endParaRPr lang="tr-TR"/>
        </a:p>
      </dgm:t>
    </dgm:pt>
    <dgm:pt modelId="{5D05A525-DB63-40E7-AB68-E66EAFD5EC81}">
      <dgm:prSet phldrT="[Metin]"/>
      <dgm:spPr/>
      <dgm:t>
        <a:bodyPr/>
        <a:lstStyle/>
        <a:p>
          <a:r>
            <a:rPr lang="tr-TR" dirty="0" err="1"/>
            <a:t>Two-Way</a:t>
          </a:r>
          <a:r>
            <a:rPr lang="tr-TR" dirty="0"/>
            <a:t> </a:t>
          </a:r>
          <a:r>
            <a:rPr lang="tr-TR" dirty="0" err="1"/>
            <a:t>Symmetric</a:t>
          </a:r>
          <a:endParaRPr lang="tr-TR" dirty="0"/>
        </a:p>
      </dgm:t>
    </dgm:pt>
    <dgm:pt modelId="{338B9B5F-3B19-4188-B77E-D90B00D4BD99}" type="parTrans" cxnId="{58A69165-C4B2-473B-B4AD-A330E57B5374}">
      <dgm:prSet/>
      <dgm:spPr/>
      <dgm:t>
        <a:bodyPr/>
        <a:lstStyle/>
        <a:p>
          <a:endParaRPr lang="tr-TR"/>
        </a:p>
      </dgm:t>
    </dgm:pt>
    <dgm:pt modelId="{A7DC5A08-CAF9-4A92-82EB-8D8D5661B5CD}" type="sibTrans" cxnId="{58A69165-C4B2-473B-B4AD-A330E57B5374}">
      <dgm:prSet/>
      <dgm:spPr/>
      <dgm:t>
        <a:bodyPr/>
        <a:lstStyle/>
        <a:p>
          <a:endParaRPr lang="tr-TR"/>
        </a:p>
      </dgm:t>
    </dgm:pt>
    <dgm:pt modelId="{64824C24-58E1-4E49-BF9B-9DA6781779BB}">
      <dgm:prSet phldrT="[Metin]"/>
      <dgm:spPr/>
      <dgm:t>
        <a:bodyPr/>
        <a:lstStyle/>
        <a:p>
          <a:r>
            <a:rPr lang="tr-TR" dirty="0" err="1"/>
            <a:t>Press</a:t>
          </a:r>
          <a:r>
            <a:rPr lang="tr-TR" dirty="0"/>
            <a:t> </a:t>
          </a:r>
          <a:r>
            <a:rPr lang="tr-TR" dirty="0" err="1"/>
            <a:t>Agentry</a:t>
          </a:r>
          <a:endParaRPr lang="tr-TR" dirty="0"/>
        </a:p>
      </dgm:t>
    </dgm:pt>
    <dgm:pt modelId="{6D2F05B8-699E-47E6-8048-120E798B9BD1}" type="sibTrans" cxnId="{58DB34F0-3A42-4C62-82EE-392052740D37}">
      <dgm:prSet/>
      <dgm:spPr/>
      <dgm:t>
        <a:bodyPr/>
        <a:lstStyle/>
        <a:p>
          <a:endParaRPr lang="tr-TR"/>
        </a:p>
      </dgm:t>
    </dgm:pt>
    <dgm:pt modelId="{0D4E5462-010F-421E-973A-280232079B3A}" type="parTrans" cxnId="{58DB34F0-3A42-4C62-82EE-392052740D37}">
      <dgm:prSet/>
      <dgm:spPr/>
      <dgm:t>
        <a:bodyPr/>
        <a:lstStyle/>
        <a:p>
          <a:endParaRPr lang="tr-TR"/>
        </a:p>
      </dgm:t>
    </dgm:pt>
    <dgm:pt modelId="{4F98B6AE-48CF-477A-A9DC-7D8439838DCE}">
      <dgm:prSet phldrT="[Metin]"/>
      <dgm:spPr/>
      <dgm:t>
        <a:bodyPr/>
        <a:lstStyle/>
        <a:p>
          <a:r>
            <a:rPr lang="tr-TR" dirty="0"/>
            <a:t>PR </a:t>
          </a:r>
          <a:r>
            <a:rPr lang="tr-TR" dirty="0" err="1"/>
            <a:t>Models</a:t>
          </a:r>
          <a:endParaRPr lang="tr-TR" dirty="0"/>
        </a:p>
      </dgm:t>
    </dgm:pt>
    <dgm:pt modelId="{BC948285-25F0-44F5-82B1-2C8897A9052B}" type="sibTrans" cxnId="{B7D368D0-9B5F-44EF-A291-630C776F9840}">
      <dgm:prSet/>
      <dgm:spPr/>
      <dgm:t>
        <a:bodyPr/>
        <a:lstStyle/>
        <a:p>
          <a:endParaRPr lang="tr-TR"/>
        </a:p>
      </dgm:t>
    </dgm:pt>
    <dgm:pt modelId="{D093E252-7A58-4D7C-B1FA-2D033092D42C}" type="parTrans" cxnId="{B7D368D0-9B5F-44EF-A291-630C776F9840}">
      <dgm:prSet/>
      <dgm:spPr/>
      <dgm:t>
        <a:bodyPr/>
        <a:lstStyle/>
        <a:p>
          <a:endParaRPr lang="tr-TR"/>
        </a:p>
      </dgm:t>
    </dgm:pt>
    <dgm:pt modelId="{B02E6689-8B6A-45F9-8F21-6848E72B4597}" type="pres">
      <dgm:prSet presAssocID="{2AD67F48-7958-471A-B172-659154BE8FDB}" presName="diagram" presStyleCnt="0">
        <dgm:presLayoutVars>
          <dgm:chPref val="1"/>
          <dgm:dir/>
          <dgm:animOne val="branch"/>
          <dgm:animLvl val="lvl"/>
          <dgm:resizeHandles/>
        </dgm:presLayoutVars>
      </dgm:prSet>
      <dgm:spPr/>
    </dgm:pt>
    <dgm:pt modelId="{D85107F5-DDD8-4F88-9D6E-52A83E5C55A4}" type="pres">
      <dgm:prSet presAssocID="{4F98B6AE-48CF-477A-A9DC-7D8439838DCE}" presName="root" presStyleCnt="0"/>
      <dgm:spPr/>
    </dgm:pt>
    <dgm:pt modelId="{2ADCE62F-6E08-479F-923B-E14FB27364AD}" type="pres">
      <dgm:prSet presAssocID="{4F98B6AE-48CF-477A-A9DC-7D8439838DCE}" presName="rootComposite" presStyleCnt="0"/>
      <dgm:spPr/>
    </dgm:pt>
    <dgm:pt modelId="{03C916DF-B7FE-49C9-A8FA-AEB6E07753B3}" type="pres">
      <dgm:prSet presAssocID="{4F98B6AE-48CF-477A-A9DC-7D8439838DCE}" presName="rootText" presStyleLbl="node1" presStyleIdx="0" presStyleCnt="1" custLinFactNeighborX="15143" custLinFactNeighborY="6837"/>
      <dgm:spPr/>
    </dgm:pt>
    <dgm:pt modelId="{EFC29D73-23C6-4FC8-AC91-7E91CE5538A8}" type="pres">
      <dgm:prSet presAssocID="{4F98B6AE-48CF-477A-A9DC-7D8439838DCE}" presName="rootConnector" presStyleLbl="node1" presStyleIdx="0" presStyleCnt="1"/>
      <dgm:spPr/>
    </dgm:pt>
    <dgm:pt modelId="{22E991BF-BDB9-4AB0-B37E-B70638EB2BC4}" type="pres">
      <dgm:prSet presAssocID="{4F98B6AE-48CF-477A-A9DC-7D8439838DCE}" presName="childShape" presStyleCnt="0"/>
      <dgm:spPr/>
    </dgm:pt>
    <dgm:pt modelId="{C3845C66-6920-4EAB-8100-79B020AA9B31}" type="pres">
      <dgm:prSet presAssocID="{0D4E5462-010F-421E-973A-280232079B3A}" presName="Name13" presStyleLbl="parChTrans1D2" presStyleIdx="0" presStyleCnt="4"/>
      <dgm:spPr/>
    </dgm:pt>
    <dgm:pt modelId="{FE048C3D-B51B-43D0-9405-DBCEDC4825CE}" type="pres">
      <dgm:prSet presAssocID="{64824C24-58E1-4E49-BF9B-9DA6781779BB}" presName="childText" presStyleLbl="bgAcc1" presStyleIdx="0" presStyleCnt="4">
        <dgm:presLayoutVars>
          <dgm:bulletEnabled val="1"/>
        </dgm:presLayoutVars>
      </dgm:prSet>
      <dgm:spPr/>
    </dgm:pt>
    <dgm:pt modelId="{06D75FBD-0CAC-4F5A-96AF-3BE5455B584B}" type="pres">
      <dgm:prSet presAssocID="{10526617-84CA-434B-AAB1-5F170A3E915E}" presName="Name13" presStyleLbl="parChTrans1D2" presStyleIdx="1" presStyleCnt="4"/>
      <dgm:spPr/>
    </dgm:pt>
    <dgm:pt modelId="{D44F1CDA-BBBD-4976-8F18-B4C85F89AD2B}" type="pres">
      <dgm:prSet presAssocID="{3B74CA67-F4F3-4012-B2A6-9F1B63E7FDFA}" presName="childText" presStyleLbl="bgAcc1" presStyleIdx="1" presStyleCnt="4">
        <dgm:presLayoutVars>
          <dgm:bulletEnabled val="1"/>
        </dgm:presLayoutVars>
      </dgm:prSet>
      <dgm:spPr/>
    </dgm:pt>
    <dgm:pt modelId="{15E7D933-A4F4-4DC8-9FDA-BDAA0F03FB58}" type="pres">
      <dgm:prSet presAssocID="{87A2F589-0EE7-4CCC-88B5-A61F2EF30E29}" presName="Name13" presStyleLbl="parChTrans1D2" presStyleIdx="2" presStyleCnt="4"/>
      <dgm:spPr/>
    </dgm:pt>
    <dgm:pt modelId="{5D334768-03ED-4C4C-9E33-AB0C8075D17F}" type="pres">
      <dgm:prSet presAssocID="{1C324AC5-CD68-48B2-91D6-3BDF681647D4}" presName="childText" presStyleLbl="bgAcc1" presStyleIdx="2" presStyleCnt="4">
        <dgm:presLayoutVars>
          <dgm:bulletEnabled val="1"/>
        </dgm:presLayoutVars>
      </dgm:prSet>
      <dgm:spPr/>
    </dgm:pt>
    <dgm:pt modelId="{0F794E27-7DF6-46E6-AAD1-4F9FB8BA7D3B}" type="pres">
      <dgm:prSet presAssocID="{338B9B5F-3B19-4188-B77E-D90B00D4BD99}" presName="Name13" presStyleLbl="parChTrans1D2" presStyleIdx="3" presStyleCnt="4"/>
      <dgm:spPr/>
    </dgm:pt>
    <dgm:pt modelId="{F6EA1D8D-0FE4-4AF0-B5DF-42FAA2150D0A}" type="pres">
      <dgm:prSet presAssocID="{5D05A525-DB63-40E7-AB68-E66EAFD5EC81}" presName="childText" presStyleLbl="bgAcc1" presStyleIdx="3" presStyleCnt="4">
        <dgm:presLayoutVars>
          <dgm:bulletEnabled val="1"/>
        </dgm:presLayoutVars>
      </dgm:prSet>
      <dgm:spPr/>
    </dgm:pt>
  </dgm:ptLst>
  <dgm:cxnLst>
    <dgm:cxn modelId="{5B6F0715-E39C-441A-8DF8-4F74F77CB0C1}" type="presOf" srcId="{4F98B6AE-48CF-477A-A9DC-7D8439838DCE}" destId="{03C916DF-B7FE-49C9-A8FA-AEB6E07753B3}" srcOrd="0" destOrd="0" presId="urn:microsoft.com/office/officeart/2005/8/layout/hierarchy3"/>
    <dgm:cxn modelId="{56FA9D23-59A0-4D71-A5A5-898C6D7110D2}" type="presOf" srcId="{10526617-84CA-434B-AAB1-5F170A3E915E}" destId="{06D75FBD-0CAC-4F5A-96AF-3BE5455B584B}" srcOrd="0" destOrd="0" presId="urn:microsoft.com/office/officeart/2005/8/layout/hierarchy3"/>
    <dgm:cxn modelId="{3DF94230-24C4-492B-9CAC-209092720044}" type="presOf" srcId="{4F98B6AE-48CF-477A-A9DC-7D8439838DCE}" destId="{EFC29D73-23C6-4FC8-AC91-7E91CE5538A8}" srcOrd="1" destOrd="0" presId="urn:microsoft.com/office/officeart/2005/8/layout/hierarchy3"/>
    <dgm:cxn modelId="{0FA84131-422F-4A98-A6DB-6CBEF59BD74A}" type="presOf" srcId="{0D4E5462-010F-421E-973A-280232079B3A}" destId="{C3845C66-6920-4EAB-8100-79B020AA9B31}" srcOrd="0" destOrd="0" presId="urn:microsoft.com/office/officeart/2005/8/layout/hierarchy3"/>
    <dgm:cxn modelId="{6A886461-17EE-4586-910F-03FE300A354A}" type="presOf" srcId="{2AD67F48-7958-471A-B172-659154BE8FDB}" destId="{B02E6689-8B6A-45F9-8F21-6848E72B4597}" srcOrd="0" destOrd="0" presId="urn:microsoft.com/office/officeart/2005/8/layout/hierarchy3"/>
    <dgm:cxn modelId="{DAE70445-4D9C-44F8-B4AA-E6AAC249709D}" type="presOf" srcId="{87A2F589-0EE7-4CCC-88B5-A61F2EF30E29}" destId="{15E7D933-A4F4-4DC8-9FDA-BDAA0F03FB58}" srcOrd="0" destOrd="0" presId="urn:microsoft.com/office/officeart/2005/8/layout/hierarchy3"/>
    <dgm:cxn modelId="{58A69165-C4B2-473B-B4AD-A330E57B5374}" srcId="{4F98B6AE-48CF-477A-A9DC-7D8439838DCE}" destId="{5D05A525-DB63-40E7-AB68-E66EAFD5EC81}" srcOrd="3" destOrd="0" parTransId="{338B9B5F-3B19-4188-B77E-D90B00D4BD99}" sibTransId="{A7DC5A08-CAF9-4A92-82EB-8D8D5661B5CD}"/>
    <dgm:cxn modelId="{BE2BAD6C-BB7A-445A-A4D0-6550104BB3C1}" type="presOf" srcId="{1C324AC5-CD68-48B2-91D6-3BDF681647D4}" destId="{5D334768-03ED-4C4C-9E33-AB0C8075D17F}" srcOrd="0" destOrd="0" presId="urn:microsoft.com/office/officeart/2005/8/layout/hierarchy3"/>
    <dgm:cxn modelId="{9DC2C951-6565-4A0B-944A-E8AC1AAA5067}" type="presOf" srcId="{3B74CA67-F4F3-4012-B2A6-9F1B63E7FDFA}" destId="{D44F1CDA-BBBD-4976-8F18-B4C85F89AD2B}" srcOrd="0" destOrd="0" presId="urn:microsoft.com/office/officeart/2005/8/layout/hierarchy3"/>
    <dgm:cxn modelId="{367D1B83-16BA-455C-B238-1447EA62E962}" type="presOf" srcId="{338B9B5F-3B19-4188-B77E-D90B00D4BD99}" destId="{0F794E27-7DF6-46E6-AAD1-4F9FB8BA7D3B}" srcOrd="0" destOrd="0" presId="urn:microsoft.com/office/officeart/2005/8/layout/hierarchy3"/>
    <dgm:cxn modelId="{084B0CA5-F048-4794-ACF8-3F5D48632C79}" srcId="{4F98B6AE-48CF-477A-A9DC-7D8439838DCE}" destId="{1C324AC5-CD68-48B2-91D6-3BDF681647D4}" srcOrd="2" destOrd="0" parTransId="{87A2F589-0EE7-4CCC-88B5-A61F2EF30E29}" sibTransId="{D720F177-F3C7-4937-A9A1-4407EB5734C7}"/>
    <dgm:cxn modelId="{6D1C6CA6-6B87-481A-B627-775E22B3C412}" type="presOf" srcId="{64824C24-58E1-4E49-BF9B-9DA6781779BB}" destId="{FE048C3D-B51B-43D0-9405-DBCEDC4825CE}" srcOrd="0" destOrd="0" presId="urn:microsoft.com/office/officeart/2005/8/layout/hierarchy3"/>
    <dgm:cxn modelId="{8C70F9B1-2110-440D-B085-44D5E8B6868C}" srcId="{4F98B6AE-48CF-477A-A9DC-7D8439838DCE}" destId="{3B74CA67-F4F3-4012-B2A6-9F1B63E7FDFA}" srcOrd="1" destOrd="0" parTransId="{10526617-84CA-434B-AAB1-5F170A3E915E}" sibTransId="{D0B36F29-FE1A-4CB6-803D-58E39F5A8924}"/>
    <dgm:cxn modelId="{3A6EEDC5-28F5-44AE-82A5-E1BD2AD50F91}" type="presOf" srcId="{5D05A525-DB63-40E7-AB68-E66EAFD5EC81}" destId="{F6EA1D8D-0FE4-4AF0-B5DF-42FAA2150D0A}" srcOrd="0" destOrd="0" presId="urn:microsoft.com/office/officeart/2005/8/layout/hierarchy3"/>
    <dgm:cxn modelId="{B7D368D0-9B5F-44EF-A291-630C776F9840}" srcId="{2AD67F48-7958-471A-B172-659154BE8FDB}" destId="{4F98B6AE-48CF-477A-A9DC-7D8439838DCE}" srcOrd="0" destOrd="0" parTransId="{D093E252-7A58-4D7C-B1FA-2D033092D42C}" sibTransId="{BC948285-25F0-44F5-82B1-2C8897A9052B}"/>
    <dgm:cxn modelId="{58DB34F0-3A42-4C62-82EE-392052740D37}" srcId="{4F98B6AE-48CF-477A-A9DC-7D8439838DCE}" destId="{64824C24-58E1-4E49-BF9B-9DA6781779BB}" srcOrd="0" destOrd="0" parTransId="{0D4E5462-010F-421E-973A-280232079B3A}" sibTransId="{6D2F05B8-699E-47E6-8048-120E798B9BD1}"/>
    <dgm:cxn modelId="{928123C3-CDC7-4F07-B186-84F6F97D08B5}" type="presParOf" srcId="{B02E6689-8B6A-45F9-8F21-6848E72B4597}" destId="{D85107F5-DDD8-4F88-9D6E-52A83E5C55A4}" srcOrd="0" destOrd="0" presId="urn:microsoft.com/office/officeart/2005/8/layout/hierarchy3"/>
    <dgm:cxn modelId="{670C9ED6-B0F5-4E69-92BE-FA79C39AC591}" type="presParOf" srcId="{D85107F5-DDD8-4F88-9D6E-52A83E5C55A4}" destId="{2ADCE62F-6E08-479F-923B-E14FB27364AD}" srcOrd="0" destOrd="0" presId="urn:microsoft.com/office/officeart/2005/8/layout/hierarchy3"/>
    <dgm:cxn modelId="{19A93B5D-74DA-4DE5-892C-D04F35CCD48F}" type="presParOf" srcId="{2ADCE62F-6E08-479F-923B-E14FB27364AD}" destId="{03C916DF-B7FE-49C9-A8FA-AEB6E07753B3}" srcOrd="0" destOrd="0" presId="urn:microsoft.com/office/officeart/2005/8/layout/hierarchy3"/>
    <dgm:cxn modelId="{8543EAFF-A0BF-4A30-886E-765C15D7BF8C}" type="presParOf" srcId="{2ADCE62F-6E08-479F-923B-E14FB27364AD}" destId="{EFC29D73-23C6-4FC8-AC91-7E91CE5538A8}" srcOrd="1" destOrd="0" presId="urn:microsoft.com/office/officeart/2005/8/layout/hierarchy3"/>
    <dgm:cxn modelId="{6B402A75-12D9-427E-A2F9-A4C24E288D77}" type="presParOf" srcId="{D85107F5-DDD8-4F88-9D6E-52A83E5C55A4}" destId="{22E991BF-BDB9-4AB0-B37E-B70638EB2BC4}" srcOrd="1" destOrd="0" presId="urn:microsoft.com/office/officeart/2005/8/layout/hierarchy3"/>
    <dgm:cxn modelId="{E6C0AB12-F93A-480B-9472-A875CBE70910}" type="presParOf" srcId="{22E991BF-BDB9-4AB0-B37E-B70638EB2BC4}" destId="{C3845C66-6920-4EAB-8100-79B020AA9B31}" srcOrd="0" destOrd="0" presId="urn:microsoft.com/office/officeart/2005/8/layout/hierarchy3"/>
    <dgm:cxn modelId="{F70F5800-28F4-4460-BE28-83B1B1A23AC1}" type="presParOf" srcId="{22E991BF-BDB9-4AB0-B37E-B70638EB2BC4}" destId="{FE048C3D-B51B-43D0-9405-DBCEDC4825CE}" srcOrd="1" destOrd="0" presId="urn:microsoft.com/office/officeart/2005/8/layout/hierarchy3"/>
    <dgm:cxn modelId="{ACE7C022-FC4F-467D-8FAE-27324B2589E1}" type="presParOf" srcId="{22E991BF-BDB9-4AB0-B37E-B70638EB2BC4}" destId="{06D75FBD-0CAC-4F5A-96AF-3BE5455B584B}" srcOrd="2" destOrd="0" presId="urn:microsoft.com/office/officeart/2005/8/layout/hierarchy3"/>
    <dgm:cxn modelId="{8FD35416-AF1C-4ED2-A0DB-71813CAFB4A9}" type="presParOf" srcId="{22E991BF-BDB9-4AB0-B37E-B70638EB2BC4}" destId="{D44F1CDA-BBBD-4976-8F18-B4C85F89AD2B}" srcOrd="3" destOrd="0" presId="urn:microsoft.com/office/officeart/2005/8/layout/hierarchy3"/>
    <dgm:cxn modelId="{8FC43EB7-6113-40D1-A10F-B26919CB8472}" type="presParOf" srcId="{22E991BF-BDB9-4AB0-B37E-B70638EB2BC4}" destId="{15E7D933-A4F4-4DC8-9FDA-BDAA0F03FB58}" srcOrd="4" destOrd="0" presId="urn:microsoft.com/office/officeart/2005/8/layout/hierarchy3"/>
    <dgm:cxn modelId="{A685229F-10B0-46B6-9C30-42AE601EA1EF}" type="presParOf" srcId="{22E991BF-BDB9-4AB0-B37E-B70638EB2BC4}" destId="{5D334768-03ED-4C4C-9E33-AB0C8075D17F}" srcOrd="5" destOrd="0" presId="urn:microsoft.com/office/officeart/2005/8/layout/hierarchy3"/>
    <dgm:cxn modelId="{EA869E2C-ABD7-4BF7-9F44-002C88031E8A}" type="presParOf" srcId="{22E991BF-BDB9-4AB0-B37E-B70638EB2BC4}" destId="{0F794E27-7DF6-46E6-AAD1-4F9FB8BA7D3B}" srcOrd="6" destOrd="0" presId="urn:microsoft.com/office/officeart/2005/8/layout/hierarchy3"/>
    <dgm:cxn modelId="{846B8AB1-7637-42E4-9AD3-34F2A50FB5C0}" type="presParOf" srcId="{22E991BF-BDB9-4AB0-B37E-B70638EB2BC4}" destId="{F6EA1D8D-0FE4-4AF0-B5DF-42FAA2150D0A}"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B93CEA-EF59-46A3-8629-2B17D93F9139}" type="doc">
      <dgm:prSet loTypeId="urn:microsoft.com/office/officeart/2005/8/layout/vProcess5" loCatId="process" qsTypeId="urn:microsoft.com/office/officeart/2005/8/quickstyle/simple1" qsCatId="simple" csTypeId="urn:microsoft.com/office/officeart/2005/8/colors/accent5_5" csCatId="accent5" phldr="1"/>
      <dgm:spPr/>
      <dgm:t>
        <a:bodyPr/>
        <a:lstStyle/>
        <a:p>
          <a:endParaRPr lang="tr-TR"/>
        </a:p>
      </dgm:t>
    </dgm:pt>
    <dgm:pt modelId="{8CDBD983-3A2D-4D5F-BACC-1C509A871433}">
      <dgm:prSet phldrT="[Metin]"/>
      <dgm:spPr/>
      <dgm:t>
        <a:bodyPr/>
        <a:lstStyle/>
        <a:p>
          <a:r>
            <a:rPr lang="tr-TR" dirty="0">
              <a:solidFill>
                <a:schemeClr val="bg1"/>
              </a:solidFill>
            </a:rPr>
            <a:t>Teorik Planlama</a:t>
          </a:r>
        </a:p>
      </dgm:t>
    </dgm:pt>
    <dgm:pt modelId="{E9A09480-B6D6-4DA2-9F83-57006EC1692B}" type="parTrans" cxnId="{35C4F1A2-10DB-45F0-99E7-072C35BD16CD}">
      <dgm:prSet/>
      <dgm:spPr/>
      <dgm:t>
        <a:bodyPr/>
        <a:lstStyle/>
        <a:p>
          <a:endParaRPr lang="tr-TR"/>
        </a:p>
      </dgm:t>
    </dgm:pt>
    <dgm:pt modelId="{1ECC5F36-840A-48DA-BED2-5C3961F45DF8}" type="sibTrans" cxnId="{35C4F1A2-10DB-45F0-99E7-072C35BD16CD}">
      <dgm:prSet/>
      <dgm:spPr/>
      <dgm:t>
        <a:bodyPr/>
        <a:lstStyle/>
        <a:p>
          <a:endParaRPr lang="tr-TR"/>
        </a:p>
      </dgm:t>
    </dgm:pt>
    <dgm:pt modelId="{9D54AB62-3D8A-4D9B-9208-E38C44A172C6}">
      <dgm:prSet phldrT="[Metin]"/>
      <dgm:spPr/>
      <dgm:t>
        <a:bodyPr/>
        <a:lstStyle/>
        <a:p>
          <a:r>
            <a:rPr lang="tr-TR" dirty="0">
              <a:solidFill>
                <a:schemeClr val="bg1"/>
              </a:solidFill>
            </a:rPr>
            <a:t>Projelendirme</a:t>
          </a:r>
        </a:p>
      </dgm:t>
    </dgm:pt>
    <dgm:pt modelId="{6BFEE447-6E97-4AED-9495-D97DD2DC3790}" type="parTrans" cxnId="{D2914243-6A6A-4914-B096-A620A315C6FE}">
      <dgm:prSet/>
      <dgm:spPr/>
      <dgm:t>
        <a:bodyPr/>
        <a:lstStyle/>
        <a:p>
          <a:endParaRPr lang="tr-TR"/>
        </a:p>
      </dgm:t>
    </dgm:pt>
    <dgm:pt modelId="{CE0EE91B-F9DF-4FBD-90AD-87A6383EE393}" type="sibTrans" cxnId="{D2914243-6A6A-4914-B096-A620A315C6FE}">
      <dgm:prSet/>
      <dgm:spPr/>
      <dgm:t>
        <a:bodyPr/>
        <a:lstStyle/>
        <a:p>
          <a:endParaRPr lang="tr-TR"/>
        </a:p>
      </dgm:t>
    </dgm:pt>
    <dgm:pt modelId="{BDDC219C-7380-4262-A226-E8A9903DCEC8}" type="pres">
      <dgm:prSet presAssocID="{29B93CEA-EF59-46A3-8629-2B17D93F9139}" presName="outerComposite" presStyleCnt="0">
        <dgm:presLayoutVars>
          <dgm:chMax val="5"/>
          <dgm:dir/>
          <dgm:resizeHandles val="exact"/>
        </dgm:presLayoutVars>
      </dgm:prSet>
      <dgm:spPr/>
    </dgm:pt>
    <dgm:pt modelId="{16E9BC89-765A-4582-B18D-D78C32B393FB}" type="pres">
      <dgm:prSet presAssocID="{29B93CEA-EF59-46A3-8629-2B17D93F9139}" presName="dummyMaxCanvas" presStyleCnt="0">
        <dgm:presLayoutVars/>
      </dgm:prSet>
      <dgm:spPr/>
    </dgm:pt>
    <dgm:pt modelId="{AD4F29E2-8625-4B5D-868F-8751A53B81B9}" type="pres">
      <dgm:prSet presAssocID="{29B93CEA-EF59-46A3-8629-2B17D93F9139}" presName="TwoNodes_1" presStyleLbl="node1" presStyleIdx="0" presStyleCnt="2">
        <dgm:presLayoutVars>
          <dgm:bulletEnabled val="1"/>
        </dgm:presLayoutVars>
      </dgm:prSet>
      <dgm:spPr/>
    </dgm:pt>
    <dgm:pt modelId="{CB03F3D7-DAD1-403E-9365-3883BE0A770D}" type="pres">
      <dgm:prSet presAssocID="{29B93CEA-EF59-46A3-8629-2B17D93F9139}" presName="TwoNodes_2" presStyleLbl="node1" presStyleIdx="1" presStyleCnt="2">
        <dgm:presLayoutVars>
          <dgm:bulletEnabled val="1"/>
        </dgm:presLayoutVars>
      </dgm:prSet>
      <dgm:spPr/>
    </dgm:pt>
    <dgm:pt modelId="{6EA907FD-4414-4FAA-A602-3CBFD403E8F4}" type="pres">
      <dgm:prSet presAssocID="{29B93CEA-EF59-46A3-8629-2B17D93F9139}" presName="TwoConn_1-2" presStyleLbl="fgAccFollowNode1" presStyleIdx="0" presStyleCnt="1">
        <dgm:presLayoutVars>
          <dgm:bulletEnabled val="1"/>
        </dgm:presLayoutVars>
      </dgm:prSet>
      <dgm:spPr/>
    </dgm:pt>
    <dgm:pt modelId="{1BC6A255-6958-49D5-A56C-1A0F88477F5C}" type="pres">
      <dgm:prSet presAssocID="{29B93CEA-EF59-46A3-8629-2B17D93F9139}" presName="TwoNodes_1_text" presStyleLbl="node1" presStyleIdx="1" presStyleCnt="2">
        <dgm:presLayoutVars>
          <dgm:bulletEnabled val="1"/>
        </dgm:presLayoutVars>
      </dgm:prSet>
      <dgm:spPr/>
    </dgm:pt>
    <dgm:pt modelId="{12A12F39-7C9C-4055-B9D4-11C8AB153728}" type="pres">
      <dgm:prSet presAssocID="{29B93CEA-EF59-46A3-8629-2B17D93F9139}" presName="TwoNodes_2_text" presStyleLbl="node1" presStyleIdx="1" presStyleCnt="2">
        <dgm:presLayoutVars>
          <dgm:bulletEnabled val="1"/>
        </dgm:presLayoutVars>
      </dgm:prSet>
      <dgm:spPr/>
    </dgm:pt>
  </dgm:ptLst>
  <dgm:cxnLst>
    <dgm:cxn modelId="{D2914243-6A6A-4914-B096-A620A315C6FE}" srcId="{29B93CEA-EF59-46A3-8629-2B17D93F9139}" destId="{9D54AB62-3D8A-4D9B-9208-E38C44A172C6}" srcOrd="1" destOrd="0" parTransId="{6BFEE447-6E97-4AED-9495-D97DD2DC3790}" sibTransId="{CE0EE91B-F9DF-4FBD-90AD-87A6383EE393}"/>
    <dgm:cxn modelId="{862A1255-0BF5-4B27-B118-92B54ED47AD5}" type="presOf" srcId="{9D54AB62-3D8A-4D9B-9208-E38C44A172C6}" destId="{CB03F3D7-DAD1-403E-9365-3883BE0A770D}" srcOrd="0" destOrd="0" presId="urn:microsoft.com/office/officeart/2005/8/layout/vProcess5"/>
    <dgm:cxn modelId="{35C4F1A2-10DB-45F0-99E7-072C35BD16CD}" srcId="{29B93CEA-EF59-46A3-8629-2B17D93F9139}" destId="{8CDBD983-3A2D-4D5F-BACC-1C509A871433}" srcOrd="0" destOrd="0" parTransId="{E9A09480-B6D6-4DA2-9F83-57006EC1692B}" sibTransId="{1ECC5F36-840A-48DA-BED2-5C3961F45DF8}"/>
    <dgm:cxn modelId="{603C12A6-E28F-46AD-B7C6-2406802BE8EC}" type="presOf" srcId="{29B93CEA-EF59-46A3-8629-2B17D93F9139}" destId="{BDDC219C-7380-4262-A226-E8A9903DCEC8}" srcOrd="0" destOrd="0" presId="urn:microsoft.com/office/officeart/2005/8/layout/vProcess5"/>
    <dgm:cxn modelId="{F142FDA6-8BD7-46EF-9B89-CEE1A614367B}" type="presOf" srcId="{8CDBD983-3A2D-4D5F-BACC-1C509A871433}" destId="{1BC6A255-6958-49D5-A56C-1A0F88477F5C}" srcOrd="1" destOrd="0" presId="urn:microsoft.com/office/officeart/2005/8/layout/vProcess5"/>
    <dgm:cxn modelId="{E03EF9EE-37EE-4148-9211-BDFA5E17AEEC}" type="presOf" srcId="{1ECC5F36-840A-48DA-BED2-5C3961F45DF8}" destId="{6EA907FD-4414-4FAA-A602-3CBFD403E8F4}" srcOrd="0" destOrd="0" presId="urn:microsoft.com/office/officeart/2005/8/layout/vProcess5"/>
    <dgm:cxn modelId="{DD1D37F7-8A66-4A82-B348-5E83D169AD81}" type="presOf" srcId="{8CDBD983-3A2D-4D5F-BACC-1C509A871433}" destId="{AD4F29E2-8625-4B5D-868F-8751A53B81B9}" srcOrd="0" destOrd="0" presId="urn:microsoft.com/office/officeart/2005/8/layout/vProcess5"/>
    <dgm:cxn modelId="{979A32FD-EC98-4FED-960D-88A650562968}" type="presOf" srcId="{9D54AB62-3D8A-4D9B-9208-E38C44A172C6}" destId="{12A12F39-7C9C-4055-B9D4-11C8AB153728}" srcOrd="1" destOrd="0" presId="urn:microsoft.com/office/officeart/2005/8/layout/vProcess5"/>
    <dgm:cxn modelId="{1B818770-E347-46FA-8EA1-594299DBA03A}" type="presParOf" srcId="{BDDC219C-7380-4262-A226-E8A9903DCEC8}" destId="{16E9BC89-765A-4582-B18D-D78C32B393FB}" srcOrd="0" destOrd="0" presId="urn:microsoft.com/office/officeart/2005/8/layout/vProcess5"/>
    <dgm:cxn modelId="{D44EE6E0-E15A-42A2-9962-720F9002BB3E}" type="presParOf" srcId="{BDDC219C-7380-4262-A226-E8A9903DCEC8}" destId="{AD4F29E2-8625-4B5D-868F-8751A53B81B9}" srcOrd="1" destOrd="0" presId="urn:microsoft.com/office/officeart/2005/8/layout/vProcess5"/>
    <dgm:cxn modelId="{8527A132-2A2A-4782-84E6-40937F32A6ED}" type="presParOf" srcId="{BDDC219C-7380-4262-A226-E8A9903DCEC8}" destId="{CB03F3D7-DAD1-403E-9365-3883BE0A770D}" srcOrd="2" destOrd="0" presId="urn:microsoft.com/office/officeart/2005/8/layout/vProcess5"/>
    <dgm:cxn modelId="{EF74156D-2D86-400C-A70A-2343364B4C89}" type="presParOf" srcId="{BDDC219C-7380-4262-A226-E8A9903DCEC8}" destId="{6EA907FD-4414-4FAA-A602-3CBFD403E8F4}" srcOrd="3" destOrd="0" presId="urn:microsoft.com/office/officeart/2005/8/layout/vProcess5"/>
    <dgm:cxn modelId="{41F71107-5878-4266-AD6C-12CB7586AA44}" type="presParOf" srcId="{BDDC219C-7380-4262-A226-E8A9903DCEC8}" destId="{1BC6A255-6958-49D5-A56C-1A0F88477F5C}" srcOrd="4" destOrd="0" presId="urn:microsoft.com/office/officeart/2005/8/layout/vProcess5"/>
    <dgm:cxn modelId="{A00449A5-C988-42D0-8BE2-CFF41889A102}" type="presParOf" srcId="{BDDC219C-7380-4262-A226-E8A9903DCEC8}" destId="{12A12F39-7C9C-4055-B9D4-11C8AB15372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2328C9-0144-47AB-8013-0557A022EE8F}"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tr-TR"/>
        </a:p>
      </dgm:t>
    </dgm:pt>
    <dgm:pt modelId="{96ED3608-E076-4A46-8576-9A195C0A2C27}">
      <dgm:prSet phldrT="[Metin]"/>
      <dgm:spPr/>
      <dgm:t>
        <a:bodyPr/>
        <a:lstStyle/>
        <a:p>
          <a:r>
            <a:rPr lang="tr-TR" dirty="0"/>
            <a:t>Senaryolaştırma</a:t>
          </a:r>
        </a:p>
      </dgm:t>
    </dgm:pt>
    <dgm:pt modelId="{C01768DC-1F73-4DB2-BE7B-E39C16F519BC}" type="parTrans" cxnId="{8A448EEC-25D1-486A-83A7-B7BDB0FD1DC3}">
      <dgm:prSet/>
      <dgm:spPr/>
      <dgm:t>
        <a:bodyPr/>
        <a:lstStyle/>
        <a:p>
          <a:endParaRPr lang="tr-TR"/>
        </a:p>
      </dgm:t>
    </dgm:pt>
    <dgm:pt modelId="{DA1BE38E-0CB8-4623-8C05-DCF39EF17BC0}" type="sibTrans" cxnId="{8A448EEC-25D1-486A-83A7-B7BDB0FD1DC3}">
      <dgm:prSet/>
      <dgm:spPr/>
      <dgm:t>
        <a:bodyPr/>
        <a:lstStyle/>
        <a:p>
          <a:endParaRPr lang="tr-TR"/>
        </a:p>
      </dgm:t>
    </dgm:pt>
    <dgm:pt modelId="{25226B6E-391E-482F-A078-CA581C3A967B}">
      <dgm:prSet phldrT="[Metin]"/>
      <dgm:spPr/>
      <dgm:t>
        <a:bodyPr/>
        <a:lstStyle/>
        <a:p>
          <a:r>
            <a:rPr lang="tr-TR" dirty="0"/>
            <a:t>Ses ve Müziklerin Tespiti</a:t>
          </a:r>
        </a:p>
      </dgm:t>
    </dgm:pt>
    <dgm:pt modelId="{CB6931DD-E969-429B-A4D0-7D176A4BC389}" type="parTrans" cxnId="{406C0170-62AC-46F6-B445-7DCBC1BEB28D}">
      <dgm:prSet/>
      <dgm:spPr/>
      <dgm:t>
        <a:bodyPr/>
        <a:lstStyle/>
        <a:p>
          <a:endParaRPr lang="tr-TR"/>
        </a:p>
      </dgm:t>
    </dgm:pt>
    <dgm:pt modelId="{0A81EE72-602B-4941-B1FA-D39B78D2D166}" type="sibTrans" cxnId="{406C0170-62AC-46F6-B445-7DCBC1BEB28D}">
      <dgm:prSet/>
      <dgm:spPr/>
      <dgm:t>
        <a:bodyPr/>
        <a:lstStyle/>
        <a:p>
          <a:endParaRPr lang="tr-TR"/>
        </a:p>
      </dgm:t>
    </dgm:pt>
    <dgm:pt modelId="{C67D7B94-FE73-4FB5-BC4B-146EB9C9040D}">
      <dgm:prSet phldrT="[Metin]"/>
      <dgm:spPr/>
      <dgm:t>
        <a:bodyPr/>
        <a:lstStyle/>
        <a:p>
          <a:r>
            <a:rPr lang="tr-TR" dirty="0"/>
            <a:t>Görsel ve </a:t>
          </a:r>
          <a:r>
            <a:rPr lang="tr-TR" dirty="0" err="1"/>
            <a:t>Metinsel</a:t>
          </a:r>
          <a:r>
            <a:rPr lang="tr-TR" dirty="0"/>
            <a:t> İçeriklerin Tespiti</a:t>
          </a:r>
        </a:p>
      </dgm:t>
    </dgm:pt>
    <dgm:pt modelId="{94092E63-C03B-4A77-80D0-CEB8D74F4FBB}" type="parTrans" cxnId="{D142A540-CE2F-4294-A239-2BF34DFDF7E8}">
      <dgm:prSet/>
      <dgm:spPr/>
      <dgm:t>
        <a:bodyPr/>
        <a:lstStyle/>
        <a:p>
          <a:endParaRPr lang="tr-TR"/>
        </a:p>
      </dgm:t>
    </dgm:pt>
    <dgm:pt modelId="{42FDE61F-82C8-42A1-B50D-3CBB75DF0128}" type="sibTrans" cxnId="{D142A540-CE2F-4294-A239-2BF34DFDF7E8}">
      <dgm:prSet/>
      <dgm:spPr/>
      <dgm:t>
        <a:bodyPr/>
        <a:lstStyle/>
        <a:p>
          <a:endParaRPr lang="tr-TR"/>
        </a:p>
      </dgm:t>
    </dgm:pt>
    <dgm:pt modelId="{6F030E30-6A26-43B2-A6D5-230C69F94633}">
      <dgm:prSet phldrT="[Metin]"/>
      <dgm:spPr/>
      <dgm:t>
        <a:bodyPr/>
        <a:lstStyle/>
        <a:p>
          <a:r>
            <a:rPr lang="tr-TR" dirty="0"/>
            <a:t>3D Modelleme ve Animasyon Kayıtları</a:t>
          </a:r>
        </a:p>
      </dgm:t>
    </dgm:pt>
    <dgm:pt modelId="{CC929BF1-5F21-4548-B607-BA61704F6C6E}" type="parTrans" cxnId="{C167DA19-F294-4EE5-AE92-C4B1637E8F0F}">
      <dgm:prSet/>
      <dgm:spPr/>
      <dgm:t>
        <a:bodyPr/>
        <a:lstStyle/>
        <a:p>
          <a:endParaRPr lang="tr-TR"/>
        </a:p>
      </dgm:t>
    </dgm:pt>
    <dgm:pt modelId="{95D18178-DAA1-4599-8910-EC251A63B12B}" type="sibTrans" cxnId="{C167DA19-F294-4EE5-AE92-C4B1637E8F0F}">
      <dgm:prSet/>
      <dgm:spPr/>
      <dgm:t>
        <a:bodyPr/>
        <a:lstStyle/>
        <a:p>
          <a:endParaRPr lang="tr-TR"/>
        </a:p>
      </dgm:t>
    </dgm:pt>
    <dgm:pt modelId="{06D4E362-FEA9-4847-9EE7-173AA1E9B75D}">
      <dgm:prSet phldrT="[Metin]"/>
      <dgm:spPr/>
      <dgm:t>
        <a:bodyPr/>
        <a:lstStyle/>
        <a:p>
          <a:r>
            <a:rPr lang="tr-TR" dirty="0"/>
            <a:t>Yazılım Geliştirme</a:t>
          </a:r>
        </a:p>
      </dgm:t>
    </dgm:pt>
    <dgm:pt modelId="{A60E32EF-0B60-4754-B762-4A5C8C8EDE0E}" type="parTrans" cxnId="{92DF794E-8F46-4B42-A026-26EE6B75875F}">
      <dgm:prSet/>
      <dgm:spPr/>
      <dgm:t>
        <a:bodyPr/>
        <a:lstStyle/>
        <a:p>
          <a:endParaRPr lang="tr-TR"/>
        </a:p>
      </dgm:t>
    </dgm:pt>
    <dgm:pt modelId="{79C66032-D94F-4210-A9D3-0FD89AB940E2}" type="sibTrans" cxnId="{92DF794E-8F46-4B42-A026-26EE6B75875F}">
      <dgm:prSet/>
      <dgm:spPr/>
      <dgm:t>
        <a:bodyPr/>
        <a:lstStyle/>
        <a:p>
          <a:endParaRPr lang="tr-TR"/>
        </a:p>
      </dgm:t>
    </dgm:pt>
    <dgm:pt modelId="{ABE680B5-54C7-424B-B08E-1D043606A2D9}" type="pres">
      <dgm:prSet presAssocID="{B22328C9-0144-47AB-8013-0557A022EE8F}" presName="outerComposite" presStyleCnt="0">
        <dgm:presLayoutVars>
          <dgm:chMax val="5"/>
          <dgm:dir/>
          <dgm:resizeHandles val="exact"/>
        </dgm:presLayoutVars>
      </dgm:prSet>
      <dgm:spPr/>
    </dgm:pt>
    <dgm:pt modelId="{6A438087-36CC-486C-BB65-63EB12DDB6E7}" type="pres">
      <dgm:prSet presAssocID="{B22328C9-0144-47AB-8013-0557A022EE8F}" presName="dummyMaxCanvas" presStyleCnt="0">
        <dgm:presLayoutVars/>
      </dgm:prSet>
      <dgm:spPr/>
    </dgm:pt>
    <dgm:pt modelId="{506F538E-6EFE-4D5C-92F3-BF2DA4EF8A7D}" type="pres">
      <dgm:prSet presAssocID="{B22328C9-0144-47AB-8013-0557A022EE8F}" presName="FiveNodes_1" presStyleLbl="node1" presStyleIdx="0" presStyleCnt="5">
        <dgm:presLayoutVars>
          <dgm:bulletEnabled val="1"/>
        </dgm:presLayoutVars>
      </dgm:prSet>
      <dgm:spPr/>
    </dgm:pt>
    <dgm:pt modelId="{1FCA7C26-C7A1-4D2F-AD70-57230EF3F79A}" type="pres">
      <dgm:prSet presAssocID="{B22328C9-0144-47AB-8013-0557A022EE8F}" presName="FiveNodes_2" presStyleLbl="node1" presStyleIdx="1" presStyleCnt="5">
        <dgm:presLayoutVars>
          <dgm:bulletEnabled val="1"/>
        </dgm:presLayoutVars>
      </dgm:prSet>
      <dgm:spPr/>
    </dgm:pt>
    <dgm:pt modelId="{F7C31E49-2C24-469D-8D5B-38A3E271DC93}" type="pres">
      <dgm:prSet presAssocID="{B22328C9-0144-47AB-8013-0557A022EE8F}" presName="FiveNodes_3" presStyleLbl="node1" presStyleIdx="2" presStyleCnt="5">
        <dgm:presLayoutVars>
          <dgm:bulletEnabled val="1"/>
        </dgm:presLayoutVars>
      </dgm:prSet>
      <dgm:spPr/>
    </dgm:pt>
    <dgm:pt modelId="{72B44779-8D7B-4E54-8A5A-A4DDEEF89121}" type="pres">
      <dgm:prSet presAssocID="{B22328C9-0144-47AB-8013-0557A022EE8F}" presName="FiveNodes_4" presStyleLbl="node1" presStyleIdx="3" presStyleCnt="5">
        <dgm:presLayoutVars>
          <dgm:bulletEnabled val="1"/>
        </dgm:presLayoutVars>
      </dgm:prSet>
      <dgm:spPr/>
    </dgm:pt>
    <dgm:pt modelId="{7A7DEE82-96E8-481F-80E1-7D9A8A8D219E}" type="pres">
      <dgm:prSet presAssocID="{B22328C9-0144-47AB-8013-0557A022EE8F}" presName="FiveNodes_5" presStyleLbl="node1" presStyleIdx="4" presStyleCnt="5">
        <dgm:presLayoutVars>
          <dgm:bulletEnabled val="1"/>
        </dgm:presLayoutVars>
      </dgm:prSet>
      <dgm:spPr/>
    </dgm:pt>
    <dgm:pt modelId="{530426F9-E8F1-45F5-B334-9BF1DBED04F8}" type="pres">
      <dgm:prSet presAssocID="{B22328C9-0144-47AB-8013-0557A022EE8F}" presName="FiveConn_1-2" presStyleLbl="fgAccFollowNode1" presStyleIdx="0" presStyleCnt="4">
        <dgm:presLayoutVars>
          <dgm:bulletEnabled val="1"/>
        </dgm:presLayoutVars>
      </dgm:prSet>
      <dgm:spPr/>
    </dgm:pt>
    <dgm:pt modelId="{A83E130F-B25B-437E-9E15-DAB13E15CD59}" type="pres">
      <dgm:prSet presAssocID="{B22328C9-0144-47AB-8013-0557A022EE8F}" presName="FiveConn_2-3" presStyleLbl="fgAccFollowNode1" presStyleIdx="1" presStyleCnt="4">
        <dgm:presLayoutVars>
          <dgm:bulletEnabled val="1"/>
        </dgm:presLayoutVars>
      </dgm:prSet>
      <dgm:spPr/>
    </dgm:pt>
    <dgm:pt modelId="{4A60D3B3-EBCF-4CED-9075-97785F4B22E5}" type="pres">
      <dgm:prSet presAssocID="{B22328C9-0144-47AB-8013-0557A022EE8F}" presName="FiveConn_3-4" presStyleLbl="fgAccFollowNode1" presStyleIdx="2" presStyleCnt="4">
        <dgm:presLayoutVars>
          <dgm:bulletEnabled val="1"/>
        </dgm:presLayoutVars>
      </dgm:prSet>
      <dgm:spPr/>
    </dgm:pt>
    <dgm:pt modelId="{2CF56584-90CE-4B83-A976-0AB3BBAC1A9D}" type="pres">
      <dgm:prSet presAssocID="{B22328C9-0144-47AB-8013-0557A022EE8F}" presName="FiveConn_4-5" presStyleLbl="fgAccFollowNode1" presStyleIdx="3" presStyleCnt="4">
        <dgm:presLayoutVars>
          <dgm:bulletEnabled val="1"/>
        </dgm:presLayoutVars>
      </dgm:prSet>
      <dgm:spPr/>
    </dgm:pt>
    <dgm:pt modelId="{579B7D53-7CC7-46F7-A427-4852C2611CB0}" type="pres">
      <dgm:prSet presAssocID="{B22328C9-0144-47AB-8013-0557A022EE8F}" presName="FiveNodes_1_text" presStyleLbl="node1" presStyleIdx="4" presStyleCnt="5">
        <dgm:presLayoutVars>
          <dgm:bulletEnabled val="1"/>
        </dgm:presLayoutVars>
      </dgm:prSet>
      <dgm:spPr/>
    </dgm:pt>
    <dgm:pt modelId="{6A46D6E7-5BF6-45B7-9E45-1EB73ABD18C0}" type="pres">
      <dgm:prSet presAssocID="{B22328C9-0144-47AB-8013-0557A022EE8F}" presName="FiveNodes_2_text" presStyleLbl="node1" presStyleIdx="4" presStyleCnt="5">
        <dgm:presLayoutVars>
          <dgm:bulletEnabled val="1"/>
        </dgm:presLayoutVars>
      </dgm:prSet>
      <dgm:spPr/>
    </dgm:pt>
    <dgm:pt modelId="{7435F99B-4927-4543-A698-30DEA3E4D5B0}" type="pres">
      <dgm:prSet presAssocID="{B22328C9-0144-47AB-8013-0557A022EE8F}" presName="FiveNodes_3_text" presStyleLbl="node1" presStyleIdx="4" presStyleCnt="5">
        <dgm:presLayoutVars>
          <dgm:bulletEnabled val="1"/>
        </dgm:presLayoutVars>
      </dgm:prSet>
      <dgm:spPr/>
    </dgm:pt>
    <dgm:pt modelId="{D25AA157-97CC-4CA8-8D2A-6C749757D2B4}" type="pres">
      <dgm:prSet presAssocID="{B22328C9-0144-47AB-8013-0557A022EE8F}" presName="FiveNodes_4_text" presStyleLbl="node1" presStyleIdx="4" presStyleCnt="5">
        <dgm:presLayoutVars>
          <dgm:bulletEnabled val="1"/>
        </dgm:presLayoutVars>
      </dgm:prSet>
      <dgm:spPr/>
    </dgm:pt>
    <dgm:pt modelId="{81C2766A-B482-40C6-B179-D1FC7BB9689A}" type="pres">
      <dgm:prSet presAssocID="{B22328C9-0144-47AB-8013-0557A022EE8F}" presName="FiveNodes_5_text" presStyleLbl="node1" presStyleIdx="4" presStyleCnt="5">
        <dgm:presLayoutVars>
          <dgm:bulletEnabled val="1"/>
        </dgm:presLayoutVars>
      </dgm:prSet>
      <dgm:spPr/>
    </dgm:pt>
  </dgm:ptLst>
  <dgm:cxnLst>
    <dgm:cxn modelId="{C167DA19-F294-4EE5-AE92-C4B1637E8F0F}" srcId="{B22328C9-0144-47AB-8013-0557A022EE8F}" destId="{6F030E30-6A26-43B2-A6D5-230C69F94633}" srcOrd="3" destOrd="0" parTransId="{CC929BF1-5F21-4548-B607-BA61704F6C6E}" sibTransId="{95D18178-DAA1-4599-8910-EC251A63B12B}"/>
    <dgm:cxn modelId="{770A9820-5110-4C4B-807C-78CA2753E08E}" type="presOf" srcId="{25226B6E-391E-482F-A078-CA581C3A967B}" destId="{1FCA7C26-C7A1-4D2F-AD70-57230EF3F79A}" srcOrd="0" destOrd="0" presId="urn:microsoft.com/office/officeart/2005/8/layout/vProcess5"/>
    <dgm:cxn modelId="{8A2FD228-D2C4-4FD5-9D94-62E1E6A47F82}" type="presOf" srcId="{6F030E30-6A26-43B2-A6D5-230C69F94633}" destId="{D25AA157-97CC-4CA8-8D2A-6C749757D2B4}" srcOrd="1" destOrd="0" presId="urn:microsoft.com/office/officeart/2005/8/layout/vProcess5"/>
    <dgm:cxn modelId="{794EB632-4387-49C1-AAC5-15D2F95B1313}" type="presOf" srcId="{6F030E30-6A26-43B2-A6D5-230C69F94633}" destId="{72B44779-8D7B-4E54-8A5A-A4DDEEF89121}" srcOrd="0" destOrd="0" presId="urn:microsoft.com/office/officeart/2005/8/layout/vProcess5"/>
    <dgm:cxn modelId="{EE5A9237-144B-4384-9153-A3A57940731F}" type="presOf" srcId="{96ED3608-E076-4A46-8576-9A195C0A2C27}" destId="{506F538E-6EFE-4D5C-92F3-BF2DA4EF8A7D}" srcOrd="0" destOrd="0" presId="urn:microsoft.com/office/officeart/2005/8/layout/vProcess5"/>
    <dgm:cxn modelId="{D142A540-CE2F-4294-A239-2BF34DFDF7E8}" srcId="{B22328C9-0144-47AB-8013-0557A022EE8F}" destId="{C67D7B94-FE73-4FB5-BC4B-146EB9C9040D}" srcOrd="2" destOrd="0" parTransId="{94092E63-C03B-4A77-80D0-CEB8D74F4FBB}" sibTransId="{42FDE61F-82C8-42A1-B50D-3CBB75DF0128}"/>
    <dgm:cxn modelId="{D227515B-6466-4B28-BB0A-96DACB1A0E58}" type="presOf" srcId="{DA1BE38E-0CB8-4623-8C05-DCF39EF17BC0}" destId="{530426F9-E8F1-45F5-B334-9BF1DBED04F8}" srcOrd="0" destOrd="0" presId="urn:microsoft.com/office/officeart/2005/8/layout/vProcess5"/>
    <dgm:cxn modelId="{E113834B-F9F4-4B38-9B0A-F28D369ECDCB}" type="presOf" srcId="{42FDE61F-82C8-42A1-B50D-3CBB75DF0128}" destId="{4A60D3B3-EBCF-4CED-9075-97785F4B22E5}" srcOrd="0" destOrd="0" presId="urn:microsoft.com/office/officeart/2005/8/layout/vProcess5"/>
    <dgm:cxn modelId="{2035BC4C-AD26-4E30-873F-69514EDD8649}" type="presOf" srcId="{B22328C9-0144-47AB-8013-0557A022EE8F}" destId="{ABE680B5-54C7-424B-B08E-1D043606A2D9}" srcOrd="0" destOrd="0" presId="urn:microsoft.com/office/officeart/2005/8/layout/vProcess5"/>
    <dgm:cxn modelId="{92DF794E-8F46-4B42-A026-26EE6B75875F}" srcId="{B22328C9-0144-47AB-8013-0557A022EE8F}" destId="{06D4E362-FEA9-4847-9EE7-173AA1E9B75D}" srcOrd="4" destOrd="0" parTransId="{A60E32EF-0B60-4754-B762-4A5C8C8EDE0E}" sibTransId="{79C66032-D94F-4210-A9D3-0FD89AB940E2}"/>
    <dgm:cxn modelId="{406C0170-62AC-46F6-B445-7DCBC1BEB28D}" srcId="{B22328C9-0144-47AB-8013-0557A022EE8F}" destId="{25226B6E-391E-482F-A078-CA581C3A967B}" srcOrd="1" destOrd="0" parTransId="{CB6931DD-E969-429B-A4D0-7D176A4BC389}" sibTransId="{0A81EE72-602B-4941-B1FA-D39B78D2D166}"/>
    <dgm:cxn modelId="{01CB1579-22E0-4DB9-AA9C-416F21B74B7B}" type="presOf" srcId="{C67D7B94-FE73-4FB5-BC4B-146EB9C9040D}" destId="{F7C31E49-2C24-469D-8D5B-38A3E271DC93}" srcOrd="0" destOrd="0" presId="urn:microsoft.com/office/officeart/2005/8/layout/vProcess5"/>
    <dgm:cxn modelId="{04ED648B-9E31-41AD-B1CE-1D0F45390762}" type="presOf" srcId="{06D4E362-FEA9-4847-9EE7-173AA1E9B75D}" destId="{81C2766A-B482-40C6-B179-D1FC7BB9689A}" srcOrd="1" destOrd="0" presId="urn:microsoft.com/office/officeart/2005/8/layout/vProcess5"/>
    <dgm:cxn modelId="{D79C8BA7-76F0-4364-953B-8A048470960B}" type="presOf" srcId="{0A81EE72-602B-4941-B1FA-D39B78D2D166}" destId="{A83E130F-B25B-437E-9E15-DAB13E15CD59}" srcOrd="0" destOrd="0" presId="urn:microsoft.com/office/officeart/2005/8/layout/vProcess5"/>
    <dgm:cxn modelId="{E0E922B8-CDC4-4596-AD71-7CA718EAC79F}" type="presOf" srcId="{95D18178-DAA1-4599-8910-EC251A63B12B}" destId="{2CF56584-90CE-4B83-A976-0AB3BBAC1A9D}" srcOrd="0" destOrd="0" presId="urn:microsoft.com/office/officeart/2005/8/layout/vProcess5"/>
    <dgm:cxn modelId="{2BDA10D3-9594-46B6-95A6-A7DF5E605256}" type="presOf" srcId="{96ED3608-E076-4A46-8576-9A195C0A2C27}" destId="{579B7D53-7CC7-46F7-A427-4852C2611CB0}" srcOrd="1" destOrd="0" presId="urn:microsoft.com/office/officeart/2005/8/layout/vProcess5"/>
    <dgm:cxn modelId="{97F400DE-60A2-451F-865C-E1A561FA8484}" type="presOf" srcId="{25226B6E-391E-482F-A078-CA581C3A967B}" destId="{6A46D6E7-5BF6-45B7-9E45-1EB73ABD18C0}" srcOrd="1" destOrd="0" presId="urn:microsoft.com/office/officeart/2005/8/layout/vProcess5"/>
    <dgm:cxn modelId="{935B9CE3-E3C5-45EB-9408-01CC23B6155F}" type="presOf" srcId="{06D4E362-FEA9-4847-9EE7-173AA1E9B75D}" destId="{7A7DEE82-96E8-481F-80E1-7D9A8A8D219E}" srcOrd="0" destOrd="0" presId="urn:microsoft.com/office/officeart/2005/8/layout/vProcess5"/>
    <dgm:cxn modelId="{8A448EEC-25D1-486A-83A7-B7BDB0FD1DC3}" srcId="{B22328C9-0144-47AB-8013-0557A022EE8F}" destId="{96ED3608-E076-4A46-8576-9A195C0A2C27}" srcOrd="0" destOrd="0" parTransId="{C01768DC-1F73-4DB2-BE7B-E39C16F519BC}" sibTransId="{DA1BE38E-0CB8-4623-8C05-DCF39EF17BC0}"/>
    <dgm:cxn modelId="{B52618FB-43C6-4499-97E8-15B69C19B38A}" type="presOf" srcId="{C67D7B94-FE73-4FB5-BC4B-146EB9C9040D}" destId="{7435F99B-4927-4543-A698-30DEA3E4D5B0}" srcOrd="1" destOrd="0" presId="urn:microsoft.com/office/officeart/2005/8/layout/vProcess5"/>
    <dgm:cxn modelId="{5F25FF7F-2799-4374-A07F-40CD3A0A1336}" type="presParOf" srcId="{ABE680B5-54C7-424B-B08E-1D043606A2D9}" destId="{6A438087-36CC-486C-BB65-63EB12DDB6E7}" srcOrd="0" destOrd="0" presId="urn:microsoft.com/office/officeart/2005/8/layout/vProcess5"/>
    <dgm:cxn modelId="{483BE50E-D59F-42AE-9E15-E1CAC5320E17}" type="presParOf" srcId="{ABE680B5-54C7-424B-B08E-1D043606A2D9}" destId="{506F538E-6EFE-4D5C-92F3-BF2DA4EF8A7D}" srcOrd="1" destOrd="0" presId="urn:microsoft.com/office/officeart/2005/8/layout/vProcess5"/>
    <dgm:cxn modelId="{6008F674-5DD8-46C1-85ED-96F11CFE9A84}" type="presParOf" srcId="{ABE680B5-54C7-424B-B08E-1D043606A2D9}" destId="{1FCA7C26-C7A1-4D2F-AD70-57230EF3F79A}" srcOrd="2" destOrd="0" presId="urn:microsoft.com/office/officeart/2005/8/layout/vProcess5"/>
    <dgm:cxn modelId="{A13B66CB-702E-4003-932D-2EC11C0A27BB}" type="presParOf" srcId="{ABE680B5-54C7-424B-B08E-1D043606A2D9}" destId="{F7C31E49-2C24-469D-8D5B-38A3E271DC93}" srcOrd="3" destOrd="0" presId="urn:microsoft.com/office/officeart/2005/8/layout/vProcess5"/>
    <dgm:cxn modelId="{5843958D-882A-44C6-BEF3-24A2CB3D7A26}" type="presParOf" srcId="{ABE680B5-54C7-424B-B08E-1D043606A2D9}" destId="{72B44779-8D7B-4E54-8A5A-A4DDEEF89121}" srcOrd="4" destOrd="0" presId="urn:microsoft.com/office/officeart/2005/8/layout/vProcess5"/>
    <dgm:cxn modelId="{3F6A0C2E-1C03-4DA8-986E-F24FB1C01E88}" type="presParOf" srcId="{ABE680B5-54C7-424B-B08E-1D043606A2D9}" destId="{7A7DEE82-96E8-481F-80E1-7D9A8A8D219E}" srcOrd="5" destOrd="0" presId="urn:microsoft.com/office/officeart/2005/8/layout/vProcess5"/>
    <dgm:cxn modelId="{B224DC80-9C0D-48FE-A829-E0D747F168F5}" type="presParOf" srcId="{ABE680B5-54C7-424B-B08E-1D043606A2D9}" destId="{530426F9-E8F1-45F5-B334-9BF1DBED04F8}" srcOrd="6" destOrd="0" presId="urn:microsoft.com/office/officeart/2005/8/layout/vProcess5"/>
    <dgm:cxn modelId="{C77B3E64-6472-4AC8-97D1-76157DBF2149}" type="presParOf" srcId="{ABE680B5-54C7-424B-B08E-1D043606A2D9}" destId="{A83E130F-B25B-437E-9E15-DAB13E15CD59}" srcOrd="7" destOrd="0" presId="urn:microsoft.com/office/officeart/2005/8/layout/vProcess5"/>
    <dgm:cxn modelId="{681270D8-98A6-4A9B-9691-96D3806C44F1}" type="presParOf" srcId="{ABE680B5-54C7-424B-B08E-1D043606A2D9}" destId="{4A60D3B3-EBCF-4CED-9075-97785F4B22E5}" srcOrd="8" destOrd="0" presId="urn:microsoft.com/office/officeart/2005/8/layout/vProcess5"/>
    <dgm:cxn modelId="{9AB65A03-5CF2-4EC8-B618-59C756EA76AA}" type="presParOf" srcId="{ABE680B5-54C7-424B-B08E-1D043606A2D9}" destId="{2CF56584-90CE-4B83-A976-0AB3BBAC1A9D}" srcOrd="9" destOrd="0" presId="urn:microsoft.com/office/officeart/2005/8/layout/vProcess5"/>
    <dgm:cxn modelId="{8B27FCEE-0C1D-49C3-B4A7-B7D93D7CE0C0}" type="presParOf" srcId="{ABE680B5-54C7-424B-B08E-1D043606A2D9}" destId="{579B7D53-7CC7-46F7-A427-4852C2611CB0}" srcOrd="10" destOrd="0" presId="urn:microsoft.com/office/officeart/2005/8/layout/vProcess5"/>
    <dgm:cxn modelId="{1D3D890B-DF1D-443E-ACE3-1F03D324774F}" type="presParOf" srcId="{ABE680B5-54C7-424B-B08E-1D043606A2D9}" destId="{6A46D6E7-5BF6-45B7-9E45-1EB73ABD18C0}" srcOrd="11" destOrd="0" presId="urn:microsoft.com/office/officeart/2005/8/layout/vProcess5"/>
    <dgm:cxn modelId="{3617C4C5-3445-4F02-983F-1EA7D1A11E70}" type="presParOf" srcId="{ABE680B5-54C7-424B-B08E-1D043606A2D9}" destId="{7435F99B-4927-4543-A698-30DEA3E4D5B0}" srcOrd="12" destOrd="0" presId="urn:microsoft.com/office/officeart/2005/8/layout/vProcess5"/>
    <dgm:cxn modelId="{DEA76668-A488-4807-A10E-A0B7E55362F4}" type="presParOf" srcId="{ABE680B5-54C7-424B-B08E-1D043606A2D9}" destId="{D25AA157-97CC-4CA8-8D2A-6C749757D2B4}" srcOrd="13" destOrd="0" presId="urn:microsoft.com/office/officeart/2005/8/layout/vProcess5"/>
    <dgm:cxn modelId="{2D8FFD4D-490A-415F-AA4E-B786B66F4FB0}" type="presParOf" srcId="{ABE680B5-54C7-424B-B08E-1D043606A2D9}" destId="{81C2766A-B482-40C6-B179-D1FC7BB9689A}" srcOrd="14"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6CE7CC-66DA-4CEA-82E5-38857B2350A5}" type="doc">
      <dgm:prSet loTypeId="urn:microsoft.com/office/officeart/2005/8/layout/vProcess5" loCatId="process" qsTypeId="urn:microsoft.com/office/officeart/2005/8/quickstyle/simple1" qsCatId="simple" csTypeId="urn:microsoft.com/office/officeart/2005/8/colors/accent5_5" csCatId="accent5" phldr="1"/>
      <dgm:spPr/>
      <dgm:t>
        <a:bodyPr/>
        <a:lstStyle/>
        <a:p>
          <a:endParaRPr lang="tr-TR"/>
        </a:p>
      </dgm:t>
    </dgm:pt>
    <dgm:pt modelId="{76802586-5EB3-41E3-9471-60ECCDA6A5DF}">
      <dgm:prSet phldrT="[Metin]"/>
      <dgm:spPr/>
      <dgm:t>
        <a:bodyPr/>
        <a:lstStyle/>
        <a:p>
          <a:r>
            <a:rPr lang="tr-TR" dirty="0">
              <a:solidFill>
                <a:schemeClr val="bg1"/>
              </a:solidFill>
            </a:rPr>
            <a:t>Test &amp; </a:t>
          </a:r>
          <a:r>
            <a:rPr lang="tr-TR" dirty="0" err="1">
              <a:solidFill>
                <a:schemeClr val="bg1"/>
              </a:solidFill>
            </a:rPr>
            <a:t>Validasyon</a:t>
          </a:r>
          <a:r>
            <a:rPr lang="tr-TR" dirty="0">
              <a:solidFill>
                <a:schemeClr val="bg1"/>
              </a:solidFill>
            </a:rPr>
            <a:t> Süreçleri</a:t>
          </a:r>
        </a:p>
      </dgm:t>
    </dgm:pt>
    <dgm:pt modelId="{B06E3487-5346-4D9E-B565-BE6559FB0DA1}" type="parTrans" cxnId="{BF778A4A-C70C-4657-9F72-094615E949A4}">
      <dgm:prSet/>
      <dgm:spPr/>
      <dgm:t>
        <a:bodyPr/>
        <a:lstStyle/>
        <a:p>
          <a:endParaRPr lang="tr-TR"/>
        </a:p>
      </dgm:t>
    </dgm:pt>
    <dgm:pt modelId="{336F9E6B-FE23-40DC-A543-B2308BACE0E0}" type="sibTrans" cxnId="{BF778A4A-C70C-4657-9F72-094615E949A4}">
      <dgm:prSet/>
      <dgm:spPr/>
      <dgm:t>
        <a:bodyPr/>
        <a:lstStyle/>
        <a:p>
          <a:endParaRPr lang="tr-TR"/>
        </a:p>
      </dgm:t>
    </dgm:pt>
    <dgm:pt modelId="{ECBA1B5A-0858-45D1-9F92-F4D3369264FC}">
      <dgm:prSet phldrT="[Metin]"/>
      <dgm:spPr/>
      <dgm:t>
        <a:bodyPr/>
        <a:lstStyle/>
        <a:p>
          <a:r>
            <a:rPr lang="tr-TR" dirty="0">
              <a:solidFill>
                <a:schemeClr val="bg1"/>
              </a:solidFill>
            </a:rPr>
            <a:t>Yayın</a:t>
          </a:r>
        </a:p>
      </dgm:t>
    </dgm:pt>
    <dgm:pt modelId="{1ADD11D6-9BA0-49A2-A39D-B89B80831D1D}" type="parTrans" cxnId="{677C3E12-B12B-4634-A2B6-B5F56F3EDE8F}">
      <dgm:prSet/>
      <dgm:spPr/>
      <dgm:t>
        <a:bodyPr/>
        <a:lstStyle/>
        <a:p>
          <a:endParaRPr lang="tr-TR"/>
        </a:p>
      </dgm:t>
    </dgm:pt>
    <dgm:pt modelId="{CC458ADB-1D4C-42D2-BA6B-9A43A3AE82B9}" type="sibTrans" cxnId="{677C3E12-B12B-4634-A2B6-B5F56F3EDE8F}">
      <dgm:prSet/>
      <dgm:spPr/>
      <dgm:t>
        <a:bodyPr/>
        <a:lstStyle/>
        <a:p>
          <a:endParaRPr lang="tr-TR"/>
        </a:p>
      </dgm:t>
    </dgm:pt>
    <dgm:pt modelId="{36C91E86-7E35-4714-8D3E-02D273845029}" type="pres">
      <dgm:prSet presAssocID="{A16CE7CC-66DA-4CEA-82E5-38857B2350A5}" presName="outerComposite" presStyleCnt="0">
        <dgm:presLayoutVars>
          <dgm:chMax val="5"/>
          <dgm:dir/>
          <dgm:resizeHandles val="exact"/>
        </dgm:presLayoutVars>
      </dgm:prSet>
      <dgm:spPr/>
    </dgm:pt>
    <dgm:pt modelId="{3D522287-B17B-433C-8F26-E8A711395827}" type="pres">
      <dgm:prSet presAssocID="{A16CE7CC-66DA-4CEA-82E5-38857B2350A5}" presName="dummyMaxCanvas" presStyleCnt="0">
        <dgm:presLayoutVars/>
      </dgm:prSet>
      <dgm:spPr/>
    </dgm:pt>
    <dgm:pt modelId="{0CDD2472-362B-4112-A96A-7D4A11D1E905}" type="pres">
      <dgm:prSet presAssocID="{A16CE7CC-66DA-4CEA-82E5-38857B2350A5}" presName="TwoNodes_1" presStyleLbl="node1" presStyleIdx="0" presStyleCnt="2" custScaleX="116317">
        <dgm:presLayoutVars>
          <dgm:bulletEnabled val="1"/>
        </dgm:presLayoutVars>
      </dgm:prSet>
      <dgm:spPr/>
    </dgm:pt>
    <dgm:pt modelId="{52A55472-EB6D-4C53-89E4-B7D219F72B09}" type="pres">
      <dgm:prSet presAssocID="{A16CE7CC-66DA-4CEA-82E5-38857B2350A5}" presName="TwoNodes_2" presStyleLbl="node1" presStyleIdx="1" presStyleCnt="2">
        <dgm:presLayoutVars>
          <dgm:bulletEnabled val="1"/>
        </dgm:presLayoutVars>
      </dgm:prSet>
      <dgm:spPr/>
    </dgm:pt>
    <dgm:pt modelId="{644589B4-F9DC-43B6-84DC-5E958E1E90BC}" type="pres">
      <dgm:prSet presAssocID="{A16CE7CC-66DA-4CEA-82E5-38857B2350A5}" presName="TwoConn_1-2" presStyleLbl="fgAccFollowNode1" presStyleIdx="0" presStyleCnt="1">
        <dgm:presLayoutVars>
          <dgm:bulletEnabled val="1"/>
        </dgm:presLayoutVars>
      </dgm:prSet>
      <dgm:spPr/>
    </dgm:pt>
    <dgm:pt modelId="{129EE6A6-BB9B-4442-8695-FDFD95A03C4D}" type="pres">
      <dgm:prSet presAssocID="{A16CE7CC-66DA-4CEA-82E5-38857B2350A5}" presName="TwoNodes_1_text" presStyleLbl="node1" presStyleIdx="1" presStyleCnt="2">
        <dgm:presLayoutVars>
          <dgm:bulletEnabled val="1"/>
        </dgm:presLayoutVars>
      </dgm:prSet>
      <dgm:spPr/>
    </dgm:pt>
    <dgm:pt modelId="{2305A054-1379-4FF2-B66C-01718FA3D13B}" type="pres">
      <dgm:prSet presAssocID="{A16CE7CC-66DA-4CEA-82E5-38857B2350A5}" presName="TwoNodes_2_text" presStyleLbl="node1" presStyleIdx="1" presStyleCnt="2">
        <dgm:presLayoutVars>
          <dgm:bulletEnabled val="1"/>
        </dgm:presLayoutVars>
      </dgm:prSet>
      <dgm:spPr/>
    </dgm:pt>
  </dgm:ptLst>
  <dgm:cxnLst>
    <dgm:cxn modelId="{03ACDF00-9033-4022-9318-E9ED317123C5}" type="presOf" srcId="{ECBA1B5A-0858-45D1-9F92-F4D3369264FC}" destId="{52A55472-EB6D-4C53-89E4-B7D219F72B09}" srcOrd="0" destOrd="0" presId="urn:microsoft.com/office/officeart/2005/8/layout/vProcess5"/>
    <dgm:cxn modelId="{677C3E12-B12B-4634-A2B6-B5F56F3EDE8F}" srcId="{A16CE7CC-66DA-4CEA-82E5-38857B2350A5}" destId="{ECBA1B5A-0858-45D1-9F92-F4D3369264FC}" srcOrd="1" destOrd="0" parTransId="{1ADD11D6-9BA0-49A2-A39D-B89B80831D1D}" sibTransId="{CC458ADB-1D4C-42D2-BA6B-9A43A3AE82B9}"/>
    <dgm:cxn modelId="{B4F47863-FD08-4EAC-8840-7DFCECCBB110}" type="presOf" srcId="{76802586-5EB3-41E3-9471-60ECCDA6A5DF}" destId="{129EE6A6-BB9B-4442-8695-FDFD95A03C4D}" srcOrd="1" destOrd="0" presId="urn:microsoft.com/office/officeart/2005/8/layout/vProcess5"/>
    <dgm:cxn modelId="{BF778A4A-C70C-4657-9F72-094615E949A4}" srcId="{A16CE7CC-66DA-4CEA-82E5-38857B2350A5}" destId="{76802586-5EB3-41E3-9471-60ECCDA6A5DF}" srcOrd="0" destOrd="0" parTransId="{B06E3487-5346-4D9E-B565-BE6559FB0DA1}" sibTransId="{336F9E6B-FE23-40DC-A543-B2308BACE0E0}"/>
    <dgm:cxn modelId="{A3CC7653-4079-48CF-AFE0-795012A0A3A6}" type="presOf" srcId="{336F9E6B-FE23-40DC-A543-B2308BACE0E0}" destId="{644589B4-F9DC-43B6-84DC-5E958E1E90BC}" srcOrd="0" destOrd="0" presId="urn:microsoft.com/office/officeart/2005/8/layout/vProcess5"/>
    <dgm:cxn modelId="{DC325796-F8D6-4A6B-87D8-7833CC34CDA9}" type="presOf" srcId="{76802586-5EB3-41E3-9471-60ECCDA6A5DF}" destId="{0CDD2472-362B-4112-A96A-7D4A11D1E905}" srcOrd="0" destOrd="0" presId="urn:microsoft.com/office/officeart/2005/8/layout/vProcess5"/>
    <dgm:cxn modelId="{A54DA69D-9B49-4E46-BD74-F351FA31A0A0}" type="presOf" srcId="{A16CE7CC-66DA-4CEA-82E5-38857B2350A5}" destId="{36C91E86-7E35-4714-8D3E-02D273845029}" srcOrd="0" destOrd="0" presId="urn:microsoft.com/office/officeart/2005/8/layout/vProcess5"/>
    <dgm:cxn modelId="{CCC550FE-9FD1-4A14-9E8E-1775D3DAA4A5}" type="presOf" srcId="{ECBA1B5A-0858-45D1-9F92-F4D3369264FC}" destId="{2305A054-1379-4FF2-B66C-01718FA3D13B}" srcOrd="1" destOrd="0" presId="urn:microsoft.com/office/officeart/2005/8/layout/vProcess5"/>
    <dgm:cxn modelId="{85787805-B8A4-48F3-9C09-20DCD2E3B757}" type="presParOf" srcId="{36C91E86-7E35-4714-8D3E-02D273845029}" destId="{3D522287-B17B-433C-8F26-E8A711395827}" srcOrd="0" destOrd="0" presId="urn:microsoft.com/office/officeart/2005/8/layout/vProcess5"/>
    <dgm:cxn modelId="{0115504A-A5B0-492D-B89E-278B93B37000}" type="presParOf" srcId="{36C91E86-7E35-4714-8D3E-02D273845029}" destId="{0CDD2472-362B-4112-A96A-7D4A11D1E905}" srcOrd="1" destOrd="0" presId="urn:microsoft.com/office/officeart/2005/8/layout/vProcess5"/>
    <dgm:cxn modelId="{ABB4FAA0-DB53-43E1-8F32-2F8D4AFA9B65}" type="presParOf" srcId="{36C91E86-7E35-4714-8D3E-02D273845029}" destId="{52A55472-EB6D-4C53-89E4-B7D219F72B09}" srcOrd="2" destOrd="0" presId="urn:microsoft.com/office/officeart/2005/8/layout/vProcess5"/>
    <dgm:cxn modelId="{B350C54A-BEC0-46C2-A18F-4DCE86278EF9}" type="presParOf" srcId="{36C91E86-7E35-4714-8D3E-02D273845029}" destId="{644589B4-F9DC-43B6-84DC-5E958E1E90BC}" srcOrd="3" destOrd="0" presId="urn:microsoft.com/office/officeart/2005/8/layout/vProcess5"/>
    <dgm:cxn modelId="{1C616947-98BC-4070-9250-9D4DE665FFA8}" type="presParOf" srcId="{36C91E86-7E35-4714-8D3E-02D273845029}" destId="{129EE6A6-BB9B-4442-8695-FDFD95A03C4D}" srcOrd="4" destOrd="0" presId="urn:microsoft.com/office/officeart/2005/8/layout/vProcess5"/>
    <dgm:cxn modelId="{204C56EA-4C89-4933-AF90-EB60082E219A}" type="presParOf" srcId="{36C91E86-7E35-4714-8D3E-02D273845029}" destId="{2305A054-1379-4FF2-B66C-01718FA3D13B}" srcOrd="5" destOrd="0" presId="urn:microsoft.com/office/officeart/2005/8/layout/vProcess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916DF-B7FE-49C9-A8FA-AEB6E07753B3}">
      <dsp:nvSpPr>
        <dsp:cNvPr id="0" name=""/>
        <dsp:cNvSpPr/>
      </dsp:nvSpPr>
      <dsp:spPr>
        <a:xfrm>
          <a:off x="0" y="323794"/>
          <a:ext cx="1661951" cy="830975"/>
        </a:xfrm>
        <a:prstGeom prst="roundRect">
          <a:avLst>
            <a:gd name="adj" fmla="val 10000"/>
          </a:avLst>
        </a:prstGeom>
        <a:solidFill>
          <a:schemeClr val="accent5">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tr-TR" sz="2800" kern="1200" dirty="0"/>
            <a:t>PR </a:t>
          </a:r>
          <a:r>
            <a:rPr lang="tr-TR" sz="2800" kern="1200" dirty="0" err="1"/>
            <a:t>Models</a:t>
          </a:r>
          <a:endParaRPr lang="tr-TR" sz="2800" kern="1200" dirty="0"/>
        </a:p>
      </dsp:txBody>
      <dsp:txXfrm>
        <a:off x="24338" y="348132"/>
        <a:ext cx="1613275" cy="782299"/>
      </dsp:txXfrm>
    </dsp:sp>
    <dsp:sp modelId="{C3845C66-6920-4EAB-8100-79B020AA9B31}">
      <dsp:nvSpPr>
        <dsp:cNvPr id="0" name=""/>
        <dsp:cNvSpPr/>
      </dsp:nvSpPr>
      <dsp:spPr>
        <a:xfrm>
          <a:off x="166195" y="1154770"/>
          <a:ext cx="166195" cy="566417"/>
        </a:xfrm>
        <a:custGeom>
          <a:avLst/>
          <a:gdLst/>
          <a:ahLst/>
          <a:cxnLst/>
          <a:rect l="0" t="0" r="0" b="0"/>
          <a:pathLst>
            <a:path>
              <a:moveTo>
                <a:pt x="0" y="0"/>
              </a:moveTo>
              <a:lnTo>
                <a:pt x="0" y="566417"/>
              </a:lnTo>
              <a:lnTo>
                <a:pt x="166195" y="566417"/>
              </a:lnTo>
            </a:path>
          </a:pathLst>
        </a:custGeom>
        <a:noFill/>
        <a:ln w="15875"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048C3D-B51B-43D0-9405-DBCEDC4825CE}">
      <dsp:nvSpPr>
        <dsp:cNvPr id="0" name=""/>
        <dsp:cNvSpPr/>
      </dsp:nvSpPr>
      <dsp:spPr>
        <a:xfrm>
          <a:off x="332390" y="1305700"/>
          <a:ext cx="1329560" cy="830975"/>
        </a:xfrm>
        <a:prstGeom prst="roundRect">
          <a:avLst>
            <a:gd name="adj" fmla="val 10000"/>
          </a:avLst>
        </a:prstGeom>
        <a:solidFill>
          <a:schemeClr val="lt1">
            <a:alpha val="90000"/>
            <a:hueOff val="0"/>
            <a:satOff val="0"/>
            <a:lumOff val="0"/>
            <a:alphaOff val="0"/>
          </a:schemeClr>
        </a:solidFill>
        <a:ln w="15875"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tr-TR" sz="2100" kern="1200" dirty="0" err="1"/>
            <a:t>Press</a:t>
          </a:r>
          <a:r>
            <a:rPr lang="tr-TR" sz="2100" kern="1200" dirty="0"/>
            <a:t> </a:t>
          </a:r>
          <a:r>
            <a:rPr lang="tr-TR" sz="2100" kern="1200" dirty="0" err="1"/>
            <a:t>Agentry</a:t>
          </a:r>
          <a:endParaRPr lang="tr-TR" sz="2100" kern="1200" dirty="0"/>
        </a:p>
      </dsp:txBody>
      <dsp:txXfrm>
        <a:off x="356728" y="1330038"/>
        <a:ext cx="1280884" cy="782299"/>
      </dsp:txXfrm>
    </dsp:sp>
    <dsp:sp modelId="{06D75FBD-0CAC-4F5A-96AF-3BE5455B584B}">
      <dsp:nvSpPr>
        <dsp:cNvPr id="0" name=""/>
        <dsp:cNvSpPr/>
      </dsp:nvSpPr>
      <dsp:spPr>
        <a:xfrm>
          <a:off x="166195" y="1154770"/>
          <a:ext cx="166195" cy="1605137"/>
        </a:xfrm>
        <a:custGeom>
          <a:avLst/>
          <a:gdLst/>
          <a:ahLst/>
          <a:cxnLst/>
          <a:rect l="0" t="0" r="0" b="0"/>
          <a:pathLst>
            <a:path>
              <a:moveTo>
                <a:pt x="0" y="0"/>
              </a:moveTo>
              <a:lnTo>
                <a:pt x="0" y="1605137"/>
              </a:lnTo>
              <a:lnTo>
                <a:pt x="166195" y="1605137"/>
              </a:lnTo>
            </a:path>
          </a:pathLst>
        </a:custGeom>
        <a:noFill/>
        <a:ln w="15875"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4F1CDA-BBBD-4976-8F18-B4C85F89AD2B}">
      <dsp:nvSpPr>
        <dsp:cNvPr id="0" name=""/>
        <dsp:cNvSpPr/>
      </dsp:nvSpPr>
      <dsp:spPr>
        <a:xfrm>
          <a:off x="332390" y="2344419"/>
          <a:ext cx="1329560" cy="830975"/>
        </a:xfrm>
        <a:prstGeom prst="roundRect">
          <a:avLst>
            <a:gd name="adj" fmla="val 10000"/>
          </a:avLst>
        </a:prstGeom>
        <a:solidFill>
          <a:schemeClr val="lt1">
            <a:alpha val="90000"/>
            <a:hueOff val="0"/>
            <a:satOff val="0"/>
            <a:lumOff val="0"/>
            <a:alphaOff val="0"/>
          </a:schemeClr>
        </a:solidFill>
        <a:ln w="15875" cap="flat" cmpd="sng" algn="ctr">
          <a:solidFill>
            <a:schemeClr val="accent5">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tr-TR" sz="2100" kern="1200" dirty="0" err="1"/>
            <a:t>Public</a:t>
          </a:r>
          <a:r>
            <a:rPr lang="tr-TR" sz="2100" kern="1200" dirty="0"/>
            <a:t> Information</a:t>
          </a:r>
        </a:p>
      </dsp:txBody>
      <dsp:txXfrm>
        <a:off x="356728" y="2368757"/>
        <a:ext cx="1280884" cy="782299"/>
      </dsp:txXfrm>
    </dsp:sp>
    <dsp:sp modelId="{15E7D933-A4F4-4DC8-9FDA-BDAA0F03FB58}">
      <dsp:nvSpPr>
        <dsp:cNvPr id="0" name=""/>
        <dsp:cNvSpPr/>
      </dsp:nvSpPr>
      <dsp:spPr>
        <a:xfrm>
          <a:off x="166195" y="1154770"/>
          <a:ext cx="166195" cy="2643856"/>
        </a:xfrm>
        <a:custGeom>
          <a:avLst/>
          <a:gdLst/>
          <a:ahLst/>
          <a:cxnLst/>
          <a:rect l="0" t="0" r="0" b="0"/>
          <a:pathLst>
            <a:path>
              <a:moveTo>
                <a:pt x="0" y="0"/>
              </a:moveTo>
              <a:lnTo>
                <a:pt x="0" y="2643856"/>
              </a:lnTo>
              <a:lnTo>
                <a:pt x="166195" y="2643856"/>
              </a:lnTo>
            </a:path>
          </a:pathLst>
        </a:custGeom>
        <a:noFill/>
        <a:ln w="15875"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334768-03ED-4C4C-9E33-AB0C8075D17F}">
      <dsp:nvSpPr>
        <dsp:cNvPr id="0" name=""/>
        <dsp:cNvSpPr/>
      </dsp:nvSpPr>
      <dsp:spPr>
        <a:xfrm>
          <a:off x="332390" y="3383139"/>
          <a:ext cx="1329560" cy="830975"/>
        </a:xfrm>
        <a:prstGeom prst="roundRect">
          <a:avLst>
            <a:gd name="adj" fmla="val 10000"/>
          </a:avLst>
        </a:prstGeom>
        <a:solidFill>
          <a:schemeClr val="lt1">
            <a:alpha val="90000"/>
            <a:hueOff val="0"/>
            <a:satOff val="0"/>
            <a:lumOff val="0"/>
            <a:alphaOff val="0"/>
          </a:schemeClr>
        </a:solidFill>
        <a:ln w="15875" cap="flat" cmpd="sng" algn="ctr">
          <a:solidFill>
            <a:schemeClr val="accent5">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tr-TR" sz="2100" kern="1200" dirty="0" err="1"/>
            <a:t>Two-Way</a:t>
          </a:r>
          <a:r>
            <a:rPr lang="tr-TR" sz="2100" kern="1200" dirty="0"/>
            <a:t> </a:t>
          </a:r>
          <a:r>
            <a:rPr lang="tr-TR" sz="2100" kern="1200" dirty="0" err="1"/>
            <a:t>Asymmetric</a:t>
          </a:r>
          <a:endParaRPr lang="tr-TR" sz="2100" kern="1200" dirty="0"/>
        </a:p>
      </dsp:txBody>
      <dsp:txXfrm>
        <a:off x="356728" y="3407477"/>
        <a:ext cx="1280884" cy="782299"/>
      </dsp:txXfrm>
    </dsp:sp>
    <dsp:sp modelId="{0F794E27-7DF6-46E6-AAD1-4F9FB8BA7D3B}">
      <dsp:nvSpPr>
        <dsp:cNvPr id="0" name=""/>
        <dsp:cNvSpPr/>
      </dsp:nvSpPr>
      <dsp:spPr>
        <a:xfrm>
          <a:off x="166195" y="1154770"/>
          <a:ext cx="166195" cy="3682575"/>
        </a:xfrm>
        <a:custGeom>
          <a:avLst/>
          <a:gdLst/>
          <a:ahLst/>
          <a:cxnLst/>
          <a:rect l="0" t="0" r="0" b="0"/>
          <a:pathLst>
            <a:path>
              <a:moveTo>
                <a:pt x="0" y="0"/>
              </a:moveTo>
              <a:lnTo>
                <a:pt x="0" y="3682575"/>
              </a:lnTo>
              <a:lnTo>
                <a:pt x="166195" y="3682575"/>
              </a:lnTo>
            </a:path>
          </a:pathLst>
        </a:custGeom>
        <a:noFill/>
        <a:ln w="15875"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EA1D8D-0FE4-4AF0-B5DF-42FAA2150D0A}">
      <dsp:nvSpPr>
        <dsp:cNvPr id="0" name=""/>
        <dsp:cNvSpPr/>
      </dsp:nvSpPr>
      <dsp:spPr>
        <a:xfrm>
          <a:off x="332390" y="4421858"/>
          <a:ext cx="1329560" cy="830975"/>
        </a:xfrm>
        <a:prstGeom prst="roundRect">
          <a:avLst>
            <a:gd name="adj" fmla="val 10000"/>
          </a:avLst>
        </a:prstGeom>
        <a:solidFill>
          <a:schemeClr val="lt1">
            <a:alpha val="90000"/>
            <a:hueOff val="0"/>
            <a:satOff val="0"/>
            <a:lumOff val="0"/>
            <a:alphaOff val="0"/>
          </a:schemeClr>
        </a:solidFill>
        <a:ln w="15875" cap="flat" cmpd="sng" algn="ctr">
          <a:solidFill>
            <a:schemeClr val="accent5">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tr-TR" sz="2100" kern="1200" dirty="0" err="1"/>
            <a:t>Two-Way</a:t>
          </a:r>
          <a:r>
            <a:rPr lang="tr-TR" sz="2100" kern="1200" dirty="0"/>
            <a:t> </a:t>
          </a:r>
          <a:r>
            <a:rPr lang="tr-TR" sz="2100" kern="1200" dirty="0" err="1"/>
            <a:t>Symmetric</a:t>
          </a:r>
          <a:endParaRPr lang="tr-TR" sz="2100" kern="1200" dirty="0"/>
        </a:p>
      </dsp:txBody>
      <dsp:txXfrm>
        <a:off x="356728" y="4446196"/>
        <a:ext cx="1280884" cy="78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F29E2-8625-4B5D-868F-8751A53B81B9}">
      <dsp:nvSpPr>
        <dsp:cNvPr id="0" name=""/>
        <dsp:cNvSpPr/>
      </dsp:nvSpPr>
      <dsp:spPr>
        <a:xfrm>
          <a:off x="0" y="0"/>
          <a:ext cx="3151310" cy="596485"/>
        </a:xfrm>
        <a:prstGeom prst="roundRect">
          <a:avLst>
            <a:gd name="adj" fmla="val 10000"/>
          </a:avLst>
        </a:prstGeom>
        <a:solidFill>
          <a:schemeClr val="accent5">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bg1"/>
              </a:solidFill>
            </a:rPr>
            <a:t>Teorik Planlama</a:t>
          </a:r>
        </a:p>
      </dsp:txBody>
      <dsp:txXfrm>
        <a:off x="17470" y="17470"/>
        <a:ext cx="2534797" cy="561545"/>
      </dsp:txXfrm>
    </dsp:sp>
    <dsp:sp modelId="{CB03F3D7-DAD1-403E-9365-3883BE0A770D}">
      <dsp:nvSpPr>
        <dsp:cNvPr id="0" name=""/>
        <dsp:cNvSpPr/>
      </dsp:nvSpPr>
      <dsp:spPr>
        <a:xfrm>
          <a:off x="556113" y="729037"/>
          <a:ext cx="3151310" cy="596485"/>
        </a:xfrm>
        <a:prstGeom prst="roundRect">
          <a:avLst>
            <a:gd name="adj" fmla="val 10000"/>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tr-TR" sz="2700" kern="1200" dirty="0">
              <a:solidFill>
                <a:schemeClr val="bg1"/>
              </a:solidFill>
            </a:rPr>
            <a:t>Projelendirme</a:t>
          </a:r>
        </a:p>
      </dsp:txBody>
      <dsp:txXfrm>
        <a:off x="573583" y="746507"/>
        <a:ext cx="2172541" cy="561545"/>
      </dsp:txXfrm>
    </dsp:sp>
    <dsp:sp modelId="{6EA907FD-4414-4FAA-A602-3CBFD403E8F4}">
      <dsp:nvSpPr>
        <dsp:cNvPr id="0" name=""/>
        <dsp:cNvSpPr/>
      </dsp:nvSpPr>
      <dsp:spPr>
        <a:xfrm>
          <a:off x="2763594" y="468903"/>
          <a:ext cx="387715" cy="387715"/>
        </a:xfrm>
        <a:prstGeom prst="downArrow">
          <a:avLst>
            <a:gd name="adj1" fmla="val 55000"/>
            <a:gd name="adj2" fmla="val 45000"/>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tr-TR" sz="1900" kern="1200"/>
        </a:p>
      </dsp:txBody>
      <dsp:txXfrm>
        <a:off x="2850830" y="468903"/>
        <a:ext cx="213243" cy="291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F538E-6EFE-4D5C-92F3-BF2DA4EF8A7D}">
      <dsp:nvSpPr>
        <dsp:cNvPr id="0" name=""/>
        <dsp:cNvSpPr/>
      </dsp:nvSpPr>
      <dsp:spPr>
        <a:xfrm>
          <a:off x="0" y="0"/>
          <a:ext cx="4289571" cy="66850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Senaryolaştırma</a:t>
          </a:r>
        </a:p>
      </dsp:txBody>
      <dsp:txXfrm>
        <a:off x="19580" y="19580"/>
        <a:ext cx="3489987" cy="629344"/>
      </dsp:txXfrm>
    </dsp:sp>
    <dsp:sp modelId="{1FCA7C26-C7A1-4D2F-AD70-57230EF3F79A}">
      <dsp:nvSpPr>
        <dsp:cNvPr id="0" name=""/>
        <dsp:cNvSpPr/>
      </dsp:nvSpPr>
      <dsp:spPr>
        <a:xfrm>
          <a:off x="320325" y="761352"/>
          <a:ext cx="4289571" cy="66850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Ses ve Müziklerin Tespiti</a:t>
          </a:r>
        </a:p>
      </dsp:txBody>
      <dsp:txXfrm>
        <a:off x="339905" y="780932"/>
        <a:ext cx="3495558" cy="629344"/>
      </dsp:txXfrm>
    </dsp:sp>
    <dsp:sp modelId="{F7C31E49-2C24-469D-8D5B-38A3E271DC93}">
      <dsp:nvSpPr>
        <dsp:cNvPr id="0" name=""/>
        <dsp:cNvSpPr/>
      </dsp:nvSpPr>
      <dsp:spPr>
        <a:xfrm>
          <a:off x="640650" y="1522705"/>
          <a:ext cx="4289571" cy="66850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Görsel ve </a:t>
          </a:r>
          <a:r>
            <a:rPr lang="tr-TR" sz="1800" kern="1200" dirty="0" err="1"/>
            <a:t>Metinsel</a:t>
          </a:r>
          <a:r>
            <a:rPr lang="tr-TR" sz="1800" kern="1200" dirty="0"/>
            <a:t> İçeriklerin Tespiti</a:t>
          </a:r>
        </a:p>
      </dsp:txBody>
      <dsp:txXfrm>
        <a:off x="660230" y="1542285"/>
        <a:ext cx="3495558" cy="629344"/>
      </dsp:txXfrm>
    </dsp:sp>
    <dsp:sp modelId="{72B44779-8D7B-4E54-8A5A-A4DDEEF89121}">
      <dsp:nvSpPr>
        <dsp:cNvPr id="0" name=""/>
        <dsp:cNvSpPr/>
      </dsp:nvSpPr>
      <dsp:spPr>
        <a:xfrm>
          <a:off x="960975" y="2284057"/>
          <a:ext cx="4289571" cy="66850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3D Modelleme ve Animasyon Kayıtları</a:t>
          </a:r>
        </a:p>
      </dsp:txBody>
      <dsp:txXfrm>
        <a:off x="980555" y="2303637"/>
        <a:ext cx="3495558" cy="629344"/>
      </dsp:txXfrm>
    </dsp:sp>
    <dsp:sp modelId="{7A7DEE82-96E8-481F-80E1-7D9A8A8D219E}">
      <dsp:nvSpPr>
        <dsp:cNvPr id="0" name=""/>
        <dsp:cNvSpPr/>
      </dsp:nvSpPr>
      <dsp:spPr>
        <a:xfrm>
          <a:off x="1281300" y="3045410"/>
          <a:ext cx="4289571" cy="66850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t>Yazılım Geliştirme</a:t>
          </a:r>
        </a:p>
      </dsp:txBody>
      <dsp:txXfrm>
        <a:off x="1300880" y="3064990"/>
        <a:ext cx="3495558" cy="629344"/>
      </dsp:txXfrm>
    </dsp:sp>
    <dsp:sp modelId="{530426F9-E8F1-45F5-B334-9BF1DBED04F8}">
      <dsp:nvSpPr>
        <dsp:cNvPr id="0" name=""/>
        <dsp:cNvSpPr/>
      </dsp:nvSpPr>
      <dsp:spPr>
        <a:xfrm>
          <a:off x="3855043" y="488379"/>
          <a:ext cx="434528" cy="434528"/>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tr-TR" sz="2100" kern="1200"/>
        </a:p>
      </dsp:txBody>
      <dsp:txXfrm>
        <a:off x="3952812" y="488379"/>
        <a:ext cx="238990" cy="326982"/>
      </dsp:txXfrm>
    </dsp:sp>
    <dsp:sp modelId="{A83E130F-B25B-437E-9E15-DAB13E15CD59}">
      <dsp:nvSpPr>
        <dsp:cNvPr id="0" name=""/>
        <dsp:cNvSpPr/>
      </dsp:nvSpPr>
      <dsp:spPr>
        <a:xfrm>
          <a:off x="4175368" y="1249732"/>
          <a:ext cx="434528" cy="434528"/>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tr-TR" sz="2100" kern="1200"/>
        </a:p>
      </dsp:txBody>
      <dsp:txXfrm>
        <a:off x="4273137" y="1249732"/>
        <a:ext cx="238990" cy="326982"/>
      </dsp:txXfrm>
    </dsp:sp>
    <dsp:sp modelId="{4A60D3B3-EBCF-4CED-9075-97785F4B22E5}">
      <dsp:nvSpPr>
        <dsp:cNvPr id="0" name=""/>
        <dsp:cNvSpPr/>
      </dsp:nvSpPr>
      <dsp:spPr>
        <a:xfrm>
          <a:off x="4495693" y="1999943"/>
          <a:ext cx="434528" cy="434528"/>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tr-TR" sz="2100" kern="1200"/>
        </a:p>
      </dsp:txBody>
      <dsp:txXfrm>
        <a:off x="4593462" y="1999943"/>
        <a:ext cx="238990" cy="326982"/>
      </dsp:txXfrm>
    </dsp:sp>
    <dsp:sp modelId="{2CF56584-90CE-4B83-A976-0AB3BBAC1A9D}">
      <dsp:nvSpPr>
        <dsp:cNvPr id="0" name=""/>
        <dsp:cNvSpPr/>
      </dsp:nvSpPr>
      <dsp:spPr>
        <a:xfrm>
          <a:off x="4816018" y="2768723"/>
          <a:ext cx="434528" cy="434528"/>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tr-TR" sz="2100" kern="1200"/>
        </a:p>
      </dsp:txBody>
      <dsp:txXfrm>
        <a:off x="4913787" y="2768723"/>
        <a:ext cx="238990" cy="3269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D2472-362B-4112-A96A-7D4A11D1E905}">
      <dsp:nvSpPr>
        <dsp:cNvPr id="0" name=""/>
        <dsp:cNvSpPr/>
      </dsp:nvSpPr>
      <dsp:spPr>
        <a:xfrm>
          <a:off x="-90228" y="0"/>
          <a:ext cx="2572816" cy="780670"/>
        </a:xfrm>
        <a:prstGeom prst="roundRect">
          <a:avLst>
            <a:gd name="adj" fmla="val 10000"/>
          </a:avLst>
        </a:prstGeom>
        <a:solidFill>
          <a:schemeClr val="accent5">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solidFill>
                <a:schemeClr val="bg1"/>
              </a:solidFill>
            </a:rPr>
            <a:t>Test &amp; </a:t>
          </a:r>
          <a:r>
            <a:rPr lang="tr-TR" sz="1600" kern="1200" dirty="0" err="1">
              <a:solidFill>
                <a:schemeClr val="bg1"/>
              </a:solidFill>
            </a:rPr>
            <a:t>Validasyon</a:t>
          </a:r>
          <a:r>
            <a:rPr lang="tr-TR" sz="1600" kern="1200" dirty="0">
              <a:solidFill>
                <a:schemeClr val="bg1"/>
              </a:solidFill>
            </a:rPr>
            <a:t> Süreçleri</a:t>
          </a:r>
        </a:p>
      </dsp:txBody>
      <dsp:txXfrm>
        <a:off x="-67363" y="22865"/>
        <a:ext cx="1641734" cy="734940"/>
      </dsp:txXfrm>
    </dsp:sp>
    <dsp:sp modelId="{52A55472-EB6D-4C53-89E4-B7D219F72B09}">
      <dsp:nvSpPr>
        <dsp:cNvPr id="0" name=""/>
        <dsp:cNvSpPr/>
      </dsp:nvSpPr>
      <dsp:spPr>
        <a:xfrm>
          <a:off x="480564" y="954153"/>
          <a:ext cx="2211900" cy="780670"/>
        </a:xfrm>
        <a:prstGeom prst="roundRect">
          <a:avLst>
            <a:gd name="adj" fmla="val 10000"/>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solidFill>
                <a:schemeClr val="bg1"/>
              </a:solidFill>
            </a:rPr>
            <a:t>Yayın</a:t>
          </a:r>
        </a:p>
      </dsp:txBody>
      <dsp:txXfrm>
        <a:off x="503429" y="977018"/>
        <a:ext cx="1268399" cy="734940"/>
      </dsp:txXfrm>
    </dsp:sp>
    <dsp:sp modelId="{644589B4-F9DC-43B6-84DC-5E958E1E90BC}">
      <dsp:nvSpPr>
        <dsp:cNvPr id="0" name=""/>
        <dsp:cNvSpPr/>
      </dsp:nvSpPr>
      <dsp:spPr>
        <a:xfrm>
          <a:off x="1794693" y="613693"/>
          <a:ext cx="507436" cy="507436"/>
        </a:xfrm>
        <a:prstGeom prst="downArrow">
          <a:avLst>
            <a:gd name="adj1" fmla="val 55000"/>
            <a:gd name="adj2" fmla="val 45000"/>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tr-TR" sz="2500" kern="1200"/>
        </a:p>
      </dsp:txBody>
      <dsp:txXfrm>
        <a:off x="1908866" y="613693"/>
        <a:ext cx="279090" cy="3818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8303-D69E-D64A-8F93-F06FEE03985E}"/>
              </a:ext>
            </a:extLst>
          </p:cNvPr>
          <p:cNvSpPr>
            <a:spLocks noGrp="1"/>
          </p:cNvSpPr>
          <p:nvPr>
            <p:ph type="ctrTitle"/>
          </p:nvPr>
        </p:nvSpPr>
        <p:spPr/>
        <p:txBody>
          <a:bodyPr>
            <a:normAutofit/>
          </a:bodyPr>
          <a:lstStyle/>
          <a:p>
            <a:r>
              <a:rPr lang="tr-TR" dirty="0">
                <a:solidFill>
                  <a:schemeClr val="bg1"/>
                </a:solidFill>
              </a:rPr>
              <a:t>Eğitimin Dijitalleşmesi Sürecinde Sanal Gerçeklik Teknolojisinin Kullanımı</a:t>
            </a:r>
          </a:p>
        </p:txBody>
      </p:sp>
      <p:sp>
        <p:nvSpPr>
          <p:cNvPr id="3" name="Subtitle 2">
            <a:extLst>
              <a:ext uri="{FF2B5EF4-FFF2-40B4-BE49-F238E27FC236}">
                <a16:creationId xmlns:a16="http://schemas.microsoft.com/office/drawing/2014/main" id="{C9B17ED1-D390-8F43-86AF-D2EAADC83F59}"/>
              </a:ext>
            </a:extLst>
          </p:cNvPr>
          <p:cNvSpPr>
            <a:spLocks noGrp="1"/>
          </p:cNvSpPr>
          <p:nvPr>
            <p:ph type="subTitle" idx="1"/>
          </p:nvPr>
        </p:nvSpPr>
        <p:spPr>
          <a:xfrm>
            <a:off x="1876424" y="3602038"/>
            <a:ext cx="8791575" cy="921836"/>
          </a:xfrm>
        </p:spPr>
        <p:txBody>
          <a:bodyPr>
            <a:normAutofit/>
          </a:bodyPr>
          <a:lstStyle/>
          <a:p>
            <a:pPr algn="ctr"/>
            <a:r>
              <a:rPr lang="tr-TR" sz="4000" dirty="0">
                <a:solidFill>
                  <a:schemeClr val="bg1">
                    <a:lumMod val="50000"/>
                    <a:lumOff val="50000"/>
                  </a:schemeClr>
                </a:solidFill>
              </a:rPr>
              <a:t>dört model müzesi</a:t>
            </a:r>
          </a:p>
          <a:p>
            <a:pPr algn="ctr"/>
            <a:endParaRPr lang="tr-TR" sz="4000" dirty="0"/>
          </a:p>
        </p:txBody>
      </p:sp>
      <p:sp>
        <p:nvSpPr>
          <p:cNvPr id="4" name="Metin kutusu 3">
            <a:extLst>
              <a:ext uri="{FF2B5EF4-FFF2-40B4-BE49-F238E27FC236}">
                <a16:creationId xmlns:a16="http://schemas.microsoft.com/office/drawing/2014/main" id="{06D03711-6663-4541-8EBF-2EE049DC848C}"/>
              </a:ext>
            </a:extLst>
          </p:cNvPr>
          <p:cNvSpPr txBox="1"/>
          <p:nvPr/>
        </p:nvSpPr>
        <p:spPr>
          <a:xfrm>
            <a:off x="0" y="5005138"/>
            <a:ext cx="12192000" cy="2062103"/>
          </a:xfrm>
          <a:prstGeom prst="rect">
            <a:avLst/>
          </a:prstGeom>
          <a:noFill/>
        </p:spPr>
        <p:txBody>
          <a:bodyPr wrap="square" rtlCol="0">
            <a:spAutoFit/>
          </a:bodyPr>
          <a:lstStyle/>
          <a:p>
            <a:pPr algn="ctr"/>
            <a:r>
              <a:rPr lang="tr-TR" sz="3200" dirty="0">
                <a:solidFill>
                  <a:schemeClr val="bg1"/>
                </a:solidFill>
              </a:rPr>
              <a:t>İHSAN EMRE EROL</a:t>
            </a:r>
            <a:endParaRPr lang="en-US" sz="3200" dirty="0">
              <a:solidFill>
                <a:schemeClr val="bg1"/>
              </a:solidFill>
            </a:endParaRPr>
          </a:p>
          <a:p>
            <a:pPr algn="ctr"/>
            <a:r>
              <a:rPr lang="en-US" sz="3200" dirty="0">
                <a:solidFill>
                  <a:schemeClr val="bg1"/>
                </a:solidFill>
              </a:rPr>
              <a:t>DR. TAMER BAYRAK</a:t>
            </a:r>
          </a:p>
          <a:p>
            <a:pPr algn="ctr"/>
            <a:r>
              <a:rPr lang="en-US" sz="3200" dirty="0">
                <a:solidFill>
                  <a:schemeClr val="bg1"/>
                </a:solidFill>
              </a:rPr>
              <a:t>PROF. DR. DENİZ YENĞİN</a:t>
            </a:r>
            <a:endParaRPr lang="tr-TR" sz="3200" dirty="0">
              <a:solidFill>
                <a:schemeClr val="bg1"/>
              </a:solidFill>
            </a:endParaRPr>
          </a:p>
          <a:p>
            <a:pPr algn="ctr"/>
            <a:endParaRPr lang="tr-TR" sz="3200" dirty="0">
              <a:solidFill>
                <a:schemeClr val="bg1"/>
              </a:solidFill>
            </a:endParaRPr>
          </a:p>
        </p:txBody>
      </p:sp>
    </p:spTree>
    <p:extLst>
      <p:ext uri="{BB962C8B-B14F-4D97-AF65-F5344CB8AC3E}">
        <p14:creationId xmlns:p14="http://schemas.microsoft.com/office/powerpoint/2010/main" val="226511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t>NASIL YAPTIK</a:t>
            </a:r>
            <a:endParaRPr lang="en-TR" dirty="0"/>
          </a:p>
        </p:txBody>
      </p:sp>
      <p:pic>
        <p:nvPicPr>
          <p:cNvPr id="8" name="movie480_vp9">
            <a:hlinkClick r:id="" action="ppaction://media"/>
            <a:extLst>
              <a:ext uri="{FF2B5EF4-FFF2-40B4-BE49-F238E27FC236}">
                <a16:creationId xmlns:a16="http://schemas.microsoft.com/office/drawing/2014/main" id="{C139EE81-481B-4686-A212-A437E80BF7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200541" cy="6858000"/>
          </a:xfrm>
        </p:spPr>
      </p:pic>
    </p:spTree>
    <p:extLst>
      <p:ext uri="{BB962C8B-B14F-4D97-AF65-F5344CB8AC3E}">
        <p14:creationId xmlns:p14="http://schemas.microsoft.com/office/powerpoint/2010/main" val="28010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941D93-6552-41DA-B67D-44C61EA42A77}"/>
              </a:ext>
            </a:extLst>
          </p:cNvPr>
          <p:cNvPicPr>
            <a:picLocks noChangeAspect="1"/>
          </p:cNvPicPr>
          <p:nvPr/>
        </p:nvPicPr>
        <p:blipFill>
          <a:blip r:embed="rId2"/>
          <a:stretch>
            <a:fillRect/>
          </a:stretch>
        </p:blipFill>
        <p:spPr>
          <a:xfrm>
            <a:off x="0" y="1253267"/>
            <a:ext cx="12187625" cy="5585995"/>
          </a:xfrm>
          <a:prstGeom prst="rect">
            <a:avLst/>
          </a:prstGeom>
        </p:spPr>
      </p:pic>
      <p:sp>
        <p:nvSpPr>
          <p:cNvPr id="6" name="Title 1">
            <a:extLst>
              <a:ext uri="{FF2B5EF4-FFF2-40B4-BE49-F238E27FC236}">
                <a16:creationId xmlns:a16="http://schemas.microsoft.com/office/drawing/2014/main" id="{7D760E1A-DAA0-4C23-A717-36E1B48776D6}"/>
              </a:ext>
            </a:extLst>
          </p:cNvPr>
          <p:cNvSpPr>
            <a:spLocks noGrp="1"/>
          </p:cNvSpPr>
          <p:nvPr>
            <p:ph type="title"/>
          </p:nvPr>
        </p:nvSpPr>
        <p:spPr>
          <a:xfrm>
            <a:off x="537410" y="18738"/>
            <a:ext cx="11117179" cy="1478570"/>
          </a:xfrm>
        </p:spPr>
        <p:txBody>
          <a:bodyPr>
            <a:normAutofit/>
          </a:bodyPr>
          <a:lstStyle/>
          <a:p>
            <a:pPr algn="ctr"/>
            <a:r>
              <a:rPr lang="en-US" sz="4800" dirty="0">
                <a:solidFill>
                  <a:schemeClr val="bg1"/>
                </a:solidFill>
              </a:rPr>
              <a:t>Atlantic </a:t>
            </a:r>
            <a:r>
              <a:rPr lang="en-US" sz="4800" dirty="0" err="1">
                <a:solidFill>
                  <a:schemeClr val="bg1"/>
                </a:solidFill>
              </a:rPr>
              <a:t>Cıty</a:t>
            </a:r>
            <a:r>
              <a:rPr lang="en-US" sz="4800" dirty="0">
                <a:solidFill>
                  <a:schemeClr val="bg1"/>
                </a:solidFill>
              </a:rPr>
              <a:t> </a:t>
            </a:r>
            <a:r>
              <a:rPr lang="en-US" sz="4800" dirty="0" err="1">
                <a:solidFill>
                  <a:schemeClr val="bg1"/>
                </a:solidFill>
              </a:rPr>
              <a:t>Traın</a:t>
            </a:r>
            <a:r>
              <a:rPr lang="en-US" sz="4800" dirty="0">
                <a:solidFill>
                  <a:schemeClr val="bg1"/>
                </a:solidFill>
              </a:rPr>
              <a:t> </a:t>
            </a:r>
            <a:r>
              <a:rPr lang="en-US" sz="4800" dirty="0" err="1">
                <a:solidFill>
                  <a:schemeClr val="bg1"/>
                </a:solidFill>
              </a:rPr>
              <a:t>Accıdent</a:t>
            </a:r>
            <a:r>
              <a:rPr lang="en-US" sz="4800" dirty="0">
                <a:solidFill>
                  <a:schemeClr val="bg1"/>
                </a:solidFill>
              </a:rPr>
              <a:t> </a:t>
            </a:r>
            <a:endParaRPr lang="en-TR" sz="4800" dirty="0">
              <a:solidFill>
                <a:schemeClr val="bg1"/>
              </a:solidFill>
            </a:endParaRPr>
          </a:p>
        </p:txBody>
      </p:sp>
    </p:spTree>
    <p:extLst>
      <p:ext uri="{BB962C8B-B14F-4D97-AF65-F5344CB8AC3E}">
        <p14:creationId xmlns:p14="http://schemas.microsoft.com/office/powerpoint/2010/main" val="3950021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3848005" y="2689715"/>
            <a:ext cx="4495989" cy="1478570"/>
          </a:xfrm>
        </p:spPr>
        <p:txBody>
          <a:bodyPr>
            <a:normAutofit/>
          </a:bodyPr>
          <a:lstStyle/>
          <a:p>
            <a:pPr algn="ctr"/>
            <a:r>
              <a:rPr lang="tr-TR" sz="4800" dirty="0">
                <a:solidFill>
                  <a:schemeClr val="bg1"/>
                </a:solidFill>
              </a:rPr>
              <a:t>NASIL YAPTIK?</a:t>
            </a:r>
            <a:endParaRPr lang="en-TR" sz="4800" dirty="0">
              <a:solidFill>
                <a:schemeClr val="bg1"/>
              </a:solidFill>
            </a:endParaRPr>
          </a:p>
        </p:txBody>
      </p:sp>
    </p:spTree>
    <p:extLst>
      <p:ext uri="{BB962C8B-B14F-4D97-AF65-F5344CB8AC3E}">
        <p14:creationId xmlns:p14="http://schemas.microsoft.com/office/powerpoint/2010/main" val="20676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5128643" y="618518"/>
            <a:ext cx="6188402" cy="1478570"/>
          </a:xfrm>
        </p:spPr>
        <p:txBody>
          <a:bodyPr>
            <a:normAutofit/>
          </a:bodyPr>
          <a:lstStyle/>
          <a:p>
            <a:r>
              <a:rPr lang="tr-TR" dirty="0">
                <a:solidFill>
                  <a:schemeClr val="bg1"/>
                </a:solidFill>
              </a:rPr>
              <a:t>NASIL YAPTIK</a:t>
            </a:r>
            <a:endParaRPr lang="en-TR" dirty="0">
              <a:solidFill>
                <a:schemeClr val="bg1"/>
              </a:solidFill>
            </a:endParaRPr>
          </a:p>
        </p:txBody>
      </p:sp>
      <p:sp>
        <p:nvSpPr>
          <p:cNvPr id="12"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9A480F4E-D148-4129-8311-C9FA2723F8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681" y="1137622"/>
            <a:ext cx="2024509" cy="2206352"/>
          </a:xfrm>
          <a:prstGeom prst="rect">
            <a:avLst/>
          </a:prstGeom>
        </p:spPr>
      </p:pic>
      <p:pic>
        <p:nvPicPr>
          <p:cNvPr id="7" name="Resim 6">
            <a:extLst>
              <a:ext uri="{FF2B5EF4-FFF2-40B4-BE49-F238E27FC236}">
                <a16:creationId xmlns:a16="http://schemas.microsoft.com/office/drawing/2014/main" id="{914DDE5B-BB19-44CC-B32C-40B527EC370D}"/>
              </a:ext>
            </a:extLst>
          </p:cNvPr>
          <p:cNvPicPr>
            <a:picLocks noChangeAspect="1"/>
          </p:cNvPicPr>
          <p:nvPr/>
        </p:nvPicPr>
        <p:blipFill>
          <a:blip r:embed="rId5"/>
          <a:stretch>
            <a:fillRect/>
          </a:stretch>
        </p:blipFill>
        <p:spPr>
          <a:xfrm>
            <a:off x="1126616" y="4126999"/>
            <a:ext cx="3178638" cy="969484"/>
          </a:xfrm>
          <a:prstGeom prst="rect">
            <a:avLst/>
          </a:prstGeom>
        </p:spPr>
      </p:pic>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5128643" y="2249487"/>
            <a:ext cx="6188402" cy="3541714"/>
          </a:xfrm>
        </p:spPr>
        <p:txBody>
          <a:bodyPr>
            <a:normAutofit lnSpcReduction="10000"/>
          </a:bodyPr>
          <a:lstStyle/>
          <a:p>
            <a:pPr>
              <a:lnSpc>
                <a:spcPct val="110000"/>
              </a:lnSpc>
            </a:pPr>
            <a:r>
              <a:rPr lang="tr-TR" dirty="0">
                <a:solidFill>
                  <a:schemeClr val="bg1"/>
                </a:solidFill>
              </a:rPr>
              <a:t>Geliştirme süreci üç ana başlık altında yürütülmüştür;</a:t>
            </a:r>
          </a:p>
          <a:p>
            <a:pPr lvl="1">
              <a:lnSpc>
                <a:spcPct val="110000"/>
              </a:lnSpc>
            </a:pPr>
            <a:r>
              <a:rPr lang="tr-TR" sz="2400" dirty="0">
                <a:solidFill>
                  <a:schemeClr val="bg1"/>
                </a:solidFill>
              </a:rPr>
              <a:t>Planlama</a:t>
            </a:r>
          </a:p>
          <a:p>
            <a:pPr lvl="1">
              <a:lnSpc>
                <a:spcPct val="110000"/>
              </a:lnSpc>
            </a:pPr>
            <a:r>
              <a:rPr lang="tr-TR" sz="2400" dirty="0">
                <a:solidFill>
                  <a:schemeClr val="bg1"/>
                </a:solidFill>
              </a:rPr>
              <a:t>Geliştirme</a:t>
            </a:r>
          </a:p>
          <a:p>
            <a:pPr lvl="1">
              <a:lnSpc>
                <a:spcPct val="110000"/>
              </a:lnSpc>
            </a:pPr>
            <a:r>
              <a:rPr lang="tr-TR" sz="2400" dirty="0">
                <a:solidFill>
                  <a:schemeClr val="bg1"/>
                </a:solidFill>
              </a:rPr>
              <a:t>Test ve Yayın</a:t>
            </a:r>
          </a:p>
          <a:p>
            <a:pPr>
              <a:lnSpc>
                <a:spcPct val="110000"/>
              </a:lnSpc>
            </a:pPr>
            <a:endParaRPr lang="tr-TR" dirty="0">
              <a:solidFill>
                <a:schemeClr val="bg1"/>
              </a:solidFill>
            </a:endParaRPr>
          </a:p>
          <a:p>
            <a:pPr>
              <a:lnSpc>
                <a:spcPct val="110000"/>
              </a:lnSpc>
            </a:pPr>
            <a:r>
              <a:rPr lang="tr-TR" dirty="0">
                <a:solidFill>
                  <a:schemeClr val="bg1"/>
                </a:solidFill>
              </a:rPr>
              <a:t>Her ana başlık altında çeşitli iş adımları bulunmaktadır.</a:t>
            </a:r>
          </a:p>
          <a:p>
            <a:pPr>
              <a:lnSpc>
                <a:spcPct val="110000"/>
              </a:lnSpc>
            </a:pPr>
            <a:endParaRPr lang="en-TR" dirty="0">
              <a:solidFill>
                <a:schemeClr val="bg1"/>
              </a:solidFill>
            </a:endParaRPr>
          </a:p>
        </p:txBody>
      </p:sp>
    </p:spTree>
    <p:extLst>
      <p:ext uri="{BB962C8B-B14F-4D97-AF65-F5344CB8AC3E}">
        <p14:creationId xmlns:p14="http://schemas.microsoft.com/office/powerpoint/2010/main" val="337786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NASIL YAPTIK</a:t>
            </a:r>
            <a:endParaRPr lang="en-TR" dirty="0">
              <a:solidFill>
                <a:schemeClr val="bg1"/>
              </a:solidFill>
            </a:endParaRPr>
          </a:p>
        </p:txBody>
      </p:sp>
      <p:graphicFrame>
        <p:nvGraphicFramePr>
          <p:cNvPr id="6" name="İçerik Yer Tutucusu 5">
            <a:extLst>
              <a:ext uri="{FF2B5EF4-FFF2-40B4-BE49-F238E27FC236}">
                <a16:creationId xmlns:a16="http://schemas.microsoft.com/office/drawing/2014/main" id="{D45A4036-5B2B-4029-B869-B7703FE8B539}"/>
              </a:ext>
            </a:extLst>
          </p:cNvPr>
          <p:cNvGraphicFramePr>
            <a:graphicFrameLocks noGrp="1"/>
          </p:cNvGraphicFramePr>
          <p:nvPr>
            <p:ph idx="1"/>
            <p:extLst>
              <p:ext uri="{D42A27DB-BD31-4B8C-83A1-F6EECF244321}">
                <p14:modId xmlns:p14="http://schemas.microsoft.com/office/powerpoint/2010/main" val="1511717290"/>
              </p:ext>
            </p:extLst>
          </p:nvPr>
        </p:nvGraphicFramePr>
        <p:xfrm>
          <a:off x="252180" y="3693889"/>
          <a:ext cx="3707424" cy="1325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yagram 6">
            <a:extLst>
              <a:ext uri="{FF2B5EF4-FFF2-40B4-BE49-F238E27FC236}">
                <a16:creationId xmlns:a16="http://schemas.microsoft.com/office/drawing/2014/main" id="{9245B8CE-0691-46E6-9484-3F0FE534D5BC}"/>
              </a:ext>
            </a:extLst>
          </p:cNvPr>
          <p:cNvGraphicFramePr/>
          <p:nvPr>
            <p:extLst>
              <p:ext uri="{D42A27DB-BD31-4B8C-83A1-F6EECF244321}">
                <p14:modId xmlns:p14="http://schemas.microsoft.com/office/powerpoint/2010/main" val="3721129628"/>
              </p:ext>
            </p:extLst>
          </p:nvPr>
        </p:nvGraphicFramePr>
        <p:xfrm>
          <a:off x="3198068" y="2083611"/>
          <a:ext cx="5570872" cy="37139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yagram 7">
            <a:extLst>
              <a:ext uri="{FF2B5EF4-FFF2-40B4-BE49-F238E27FC236}">
                <a16:creationId xmlns:a16="http://schemas.microsoft.com/office/drawing/2014/main" id="{5556CE24-8EC7-4BE3-B145-DA5BFA06E017}"/>
              </a:ext>
            </a:extLst>
          </p:cNvPr>
          <p:cNvGraphicFramePr/>
          <p:nvPr>
            <p:extLst>
              <p:ext uri="{D42A27DB-BD31-4B8C-83A1-F6EECF244321}">
                <p14:modId xmlns:p14="http://schemas.microsoft.com/office/powerpoint/2010/main" val="2418831315"/>
              </p:ext>
            </p:extLst>
          </p:nvPr>
        </p:nvGraphicFramePr>
        <p:xfrm>
          <a:off x="8768940" y="3693889"/>
          <a:ext cx="2602236" cy="17348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Metin kutusu 8">
            <a:extLst>
              <a:ext uri="{FF2B5EF4-FFF2-40B4-BE49-F238E27FC236}">
                <a16:creationId xmlns:a16="http://schemas.microsoft.com/office/drawing/2014/main" id="{ACBE5293-2556-4DB2-AFAE-570ABDB87A97}"/>
              </a:ext>
            </a:extLst>
          </p:cNvPr>
          <p:cNvSpPr txBox="1"/>
          <p:nvPr/>
        </p:nvSpPr>
        <p:spPr>
          <a:xfrm>
            <a:off x="177465" y="3244334"/>
            <a:ext cx="1279517" cy="369332"/>
          </a:xfrm>
          <a:prstGeom prst="rect">
            <a:avLst/>
          </a:prstGeom>
          <a:noFill/>
        </p:spPr>
        <p:txBody>
          <a:bodyPr wrap="none" rtlCol="0">
            <a:spAutoFit/>
          </a:bodyPr>
          <a:lstStyle/>
          <a:p>
            <a:r>
              <a:rPr lang="tr-TR" dirty="0">
                <a:solidFill>
                  <a:schemeClr val="bg1"/>
                </a:solidFill>
              </a:rPr>
              <a:t>1. Planlama</a:t>
            </a:r>
          </a:p>
        </p:txBody>
      </p:sp>
      <p:sp>
        <p:nvSpPr>
          <p:cNvPr id="10" name="Metin kutusu 9">
            <a:extLst>
              <a:ext uri="{FF2B5EF4-FFF2-40B4-BE49-F238E27FC236}">
                <a16:creationId xmlns:a16="http://schemas.microsoft.com/office/drawing/2014/main" id="{EE8627DD-26BB-40AE-A22B-D506D89731FB}"/>
              </a:ext>
            </a:extLst>
          </p:cNvPr>
          <p:cNvSpPr txBox="1"/>
          <p:nvPr/>
        </p:nvSpPr>
        <p:spPr>
          <a:xfrm>
            <a:off x="3198068" y="1698900"/>
            <a:ext cx="1364284" cy="369332"/>
          </a:xfrm>
          <a:prstGeom prst="rect">
            <a:avLst/>
          </a:prstGeom>
          <a:noFill/>
        </p:spPr>
        <p:txBody>
          <a:bodyPr wrap="none" rtlCol="0">
            <a:spAutoFit/>
          </a:bodyPr>
          <a:lstStyle/>
          <a:p>
            <a:r>
              <a:rPr lang="tr-TR" dirty="0">
                <a:solidFill>
                  <a:schemeClr val="bg1"/>
                </a:solidFill>
              </a:rPr>
              <a:t>2. Geliştirme</a:t>
            </a:r>
          </a:p>
        </p:txBody>
      </p:sp>
      <p:sp>
        <p:nvSpPr>
          <p:cNvPr id="11" name="Metin kutusu 10">
            <a:extLst>
              <a:ext uri="{FF2B5EF4-FFF2-40B4-BE49-F238E27FC236}">
                <a16:creationId xmlns:a16="http://schemas.microsoft.com/office/drawing/2014/main" id="{535C67FC-28D9-4DF5-A2D2-DEDC64CE98BC}"/>
              </a:ext>
            </a:extLst>
          </p:cNvPr>
          <p:cNvSpPr txBox="1"/>
          <p:nvPr/>
        </p:nvSpPr>
        <p:spPr>
          <a:xfrm>
            <a:off x="8768940" y="3244334"/>
            <a:ext cx="1599797" cy="369332"/>
          </a:xfrm>
          <a:prstGeom prst="rect">
            <a:avLst/>
          </a:prstGeom>
          <a:noFill/>
        </p:spPr>
        <p:txBody>
          <a:bodyPr wrap="none" rtlCol="0">
            <a:spAutoFit/>
          </a:bodyPr>
          <a:lstStyle/>
          <a:p>
            <a:r>
              <a:rPr lang="tr-TR" dirty="0">
                <a:solidFill>
                  <a:schemeClr val="bg1"/>
                </a:solidFill>
              </a:rPr>
              <a:t>3. Test ve Yayın</a:t>
            </a:r>
          </a:p>
        </p:txBody>
      </p:sp>
    </p:spTree>
    <p:extLst>
      <p:ext uri="{BB962C8B-B14F-4D97-AF65-F5344CB8AC3E}">
        <p14:creationId xmlns:p14="http://schemas.microsoft.com/office/powerpoint/2010/main" val="277117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3848005" y="2689715"/>
            <a:ext cx="4495989" cy="1478570"/>
          </a:xfrm>
        </p:spPr>
        <p:txBody>
          <a:bodyPr>
            <a:normAutofit/>
          </a:bodyPr>
          <a:lstStyle/>
          <a:p>
            <a:pPr algn="ctr"/>
            <a:r>
              <a:rPr lang="tr-TR" sz="4800" dirty="0">
                <a:solidFill>
                  <a:schemeClr val="bg1"/>
                </a:solidFill>
              </a:rPr>
              <a:t>PLANLAMA SÜRECİ</a:t>
            </a:r>
            <a:endParaRPr lang="en-TR" sz="4800" dirty="0">
              <a:solidFill>
                <a:schemeClr val="bg1"/>
              </a:solidFill>
            </a:endParaRPr>
          </a:p>
        </p:txBody>
      </p:sp>
    </p:spTree>
    <p:extLst>
      <p:ext uri="{BB962C8B-B14F-4D97-AF65-F5344CB8AC3E}">
        <p14:creationId xmlns:p14="http://schemas.microsoft.com/office/powerpoint/2010/main" val="2752150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Nasıl Yaptık ~ Planlama</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Teorik Planlama</a:t>
            </a:r>
          </a:p>
          <a:p>
            <a:pPr lvl="1"/>
            <a:r>
              <a:rPr lang="tr-TR" dirty="0">
                <a:solidFill>
                  <a:schemeClr val="bg1"/>
                </a:solidFill>
              </a:rPr>
              <a:t>Teorik planlama bir ön hazırlık sürecidir. </a:t>
            </a:r>
          </a:p>
          <a:p>
            <a:pPr lvl="1"/>
            <a:r>
              <a:rPr lang="tr-TR" dirty="0">
                <a:solidFill>
                  <a:schemeClr val="bg1"/>
                </a:solidFill>
              </a:rPr>
              <a:t>Teorik planlama sırasında gerçekleştirilmek olgu istenen yalnızca kavramsal olarak bellidir. </a:t>
            </a:r>
          </a:p>
          <a:p>
            <a:pPr lvl="1"/>
            <a:r>
              <a:rPr lang="tr-TR" dirty="0">
                <a:solidFill>
                  <a:schemeClr val="bg1"/>
                </a:solidFill>
              </a:rPr>
              <a:t>Gerçekleştirilmek istenen olguya ilişkin yol haritası ve yol haritasında yer alacak olan aşamaların birbirlerine olan bağımlılıkları bu noktada belirlenir.</a:t>
            </a:r>
          </a:p>
          <a:p>
            <a:pPr lvl="1"/>
            <a:r>
              <a:rPr lang="tr-TR" dirty="0">
                <a:solidFill>
                  <a:schemeClr val="bg1"/>
                </a:solidFill>
              </a:rPr>
              <a:t>Süreç içerisinde karşılaşılabilecek tehdit ve risklere teorik planlama aşamasında çözüm önerileri sunulur.</a:t>
            </a:r>
            <a:endParaRPr lang="en-TR" dirty="0">
              <a:solidFill>
                <a:schemeClr val="bg1"/>
              </a:solidFill>
            </a:endParaRPr>
          </a:p>
        </p:txBody>
      </p:sp>
    </p:spTree>
    <p:extLst>
      <p:ext uri="{BB962C8B-B14F-4D97-AF65-F5344CB8AC3E}">
        <p14:creationId xmlns:p14="http://schemas.microsoft.com/office/powerpoint/2010/main" val="3716956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855266" y="618518"/>
            <a:ext cx="2851417" cy="1478570"/>
          </a:xfrm>
        </p:spPr>
        <p:txBody>
          <a:bodyPr>
            <a:normAutofit/>
          </a:bodyPr>
          <a:lstStyle/>
          <a:p>
            <a:r>
              <a:rPr lang="tr-TR" sz="3200" dirty="0"/>
              <a:t>Nasıl Yaptık ~ Planlama</a:t>
            </a:r>
            <a:endParaRPr lang="en-TR" sz="3200" dirty="0"/>
          </a:p>
        </p:txBody>
      </p:sp>
      <p:sp>
        <p:nvSpPr>
          <p:cNvPr id="11" name="Content Placeholder 10">
            <a:extLst>
              <a:ext uri="{FF2B5EF4-FFF2-40B4-BE49-F238E27FC236}">
                <a16:creationId xmlns:a16="http://schemas.microsoft.com/office/drawing/2014/main" id="{0469E96B-C774-487E-A11C-73CE99274F90}"/>
              </a:ext>
            </a:extLst>
          </p:cNvPr>
          <p:cNvSpPr>
            <a:spLocks noGrp="1"/>
          </p:cNvSpPr>
          <p:nvPr>
            <p:ph idx="1"/>
          </p:nvPr>
        </p:nvSpPr>
        <p:spPr>
          <a:xfrm>
            <a:off x="844620" y="2249487"/>
            <a:ext cx="2862444" cy="3957302"/>
          </a:xfrm>
        </p:spPr>
        <p:txBody>
          <a:bodyPr>
            <a:normAutofit/>
          </a:bodyPr>
          <a:lstStyle/>
          <a:p>
            <a:pPr marL="0" indent="0">
              <a:buNone/>
            </a:pPr>
            <a:r>
              <a:rPr lang="tr-TR" sz="2000" dirty="0"/>
              <a:t>Görsel ve </a:t>
            </a:r>
            <a:r>
              <a:rPr lang="tr-TR" sz="2000" dirty="0" err="1"/>
              <a:t>metinsel</a:t>
            </a:r>
            <a:r>
              <a:rPr lang="tr-TR" sz="2000" dirty="0"/>
              <a:t> içeriklerin belirlenmesine ilişkin ve 3D modelleme sürecine ilişkin, süreç içerisinde karşılaşılabilecek problem, çözüm önerisi ve alternatif çözüm önerileri tablosu.</a:t>
            </a:r>
            <a:endParaRPr lang="en-US" sz="2000" dirty="0"/>
          </a:p>
        </p:txBody>
      </p:sp>
      <p:grpSp>
        <p:nvGrpSpPr>
          <p:cNvPr id="22" name="Group 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7" name="İçerik Yer Tutucusu 6" descr="tablo içeren bir resim&#10;&#10;Açıklama otomatik olarak oluşturuldu">
            <a:extLst>
              <a:ext uri="{FF2B5EF4-FFF2-40B4-BE49-F238E27FC236}">
                <a16:creationId xmlns:a16="http://schemas.microsoft.com/office/drawing/2014/main" id="{1D76D0D6-E595-4F2D-A4B1-8F9D3A42397D}"/>
              </a:ext>
            </a:extLst>
          </p:cNvPr>
          <p:cNvPicPr>
            <a:picLocks noChangeAspect="1"/>
          </p:cNvPicPr>
          <p:nvPr/>
        </p:nvPicPr>
        <p:blipFill>
          <a:blip r:embed="rId3"/>
          <a:stretch>
            <a:fillRect/>
          </a:stretch>
        </p:blipFill>
        <p:spPr>
          <a:xfrm>
            <a:off x="5663639" y="643467"/>
            <a:ext cx="4940323" cy="5566562"/>
          </a:xfrm>
          <a:prstGeom prst="rect">
            <a:avLst/>
          </a:prstGeom>
        </p:spPr>
      </p:pic>
    </p:spTree>
    <p:extLst>
      <p:ext uri="{BB962C8B-B14F-4D97-AF65-F5344CB8AC3E}">
        <p14:creationId xmlns:p14="http://schemas.microsoft.com/office/powerpoint/2010/main" val="69451938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Nasıl Yaptık ~ Planlama</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Projelendirme</a:t>
            </a:r>
          </a:p>
          <a:p>
            <a:pPr lvl="1"/>
            <a:r>
              <a:rPr lang="tr-TR" dirty="0">
                <a:solidFill>
                  <a:schemeClr val="bg1"/>
                </a:solidFill>
              </a:rPr>
              <a:t>Projelendirme teorik planlama sürecinin tamamlanmasından sonra yürütülen ve ağırlıkla </a:t>
            </a:r>
            <a:r>
              <a:rPr lang="tr-TR" dirty="0" err="1">
                <a:solidFill>
                  <a:schemeClr val="bg1"/>
                </a:solidFill>
              </a:rPr>
              <a:t>dökümantasyon</a:t>
            </a:r>
            <a:r>
              <a:rPr lang="tr-TR" dirty="0">
                <a:solidFill>
                  <a:schemeClr val="bg1"/>
                </a:solidFill>
              </a:rPr>
              <a:t> sürecini kapsamaktadır.</a:t>
            </a:r>
          </a:p>
          <a:p>
            <a:pPr lvl="1"/>
            <a:r>
              <a:rPr lang="tr-TR" dirty="0">
                <a:solidFill>
                  <a:schemeClr val="bg1"/>
                </a:solidFill>
              </a:rPr>
              <a:t>Son olarak projenin tahmini zamanlarını içeren </a:t>
            </a:r>
            <a:r>
              <a:rPr lang="tr-TR" dirty="0" err="1">
                <a:solidFill>
                  <a:schemeClr val="bg1"/>
                </a:solidFill>
              </a:rPr>
              <a:t>takvimlendirme</a:t>
            </a:r>
            <a:r>
              <a:rPr lang="tr-TR" dirty="0">
                <a:solidFill>
                  <a:schemeClr val="bg1"/>
                </a:solidFill>
              </a:rPr>
              <a:t> işi de bu bölümde yürütülmektedir. </a:t>
            </a:r>
          </a:p>
          <a:p>
            <a:pPr lvl="1"/>
            <a:r>
              <a:rPr lang="tr-TR" dirty="0">
                <a:solidFill>
                  <a:schemeClr val="bg1"/>
                </a:solidFill>
              </a:rPr>
              <a:t>Ayrıca Dört Model Müzesi eğitsel sürece hizmet edeceğinden eğitsel içeriklerin ‘belirlenmesi’ de bu süreç içerisinde yürütülmüştür. </a:t>
            </a:r>
            <a:endParaRPr lang="en-TR" dirty="0">
              <a:solidFill>
                <a:schemeClr val="bg1"/>
              </a:solidFill>
            </a:endParaRPr>
          </a:p>
        </p:txBody>
      </p:sp>
    </p:spTree>
    <p:extLst>
      <p:ext uri="{BB962C8B-B14F-4D97-AF65-F5344CB8AC3E}">
        <p14:creationId xmlns:p14="http://schemas.microsoft.com/office/powerpoint/2010/main" val="201774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 name="Group 18">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 name="Group 19">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1"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8036041" y="618518"/>
            <a:ext cx="3281003" cy="1478570"/>
          </a:xfrm>
        </p:spPr>
        <p:txBody>
          <a:bodyPr anchor="b">
            <a:normAutofit/>
          </a:bodyPr>
          <a:lstStyle/>
          <a:p>
            <a:r>
              <a:rPr lang="tr-TR" sz="2800" dirty="0"/>
              <a:t>Nasıl Yaptık ~ Planlama</a:t>
            </a:r>
            <a:endParaRPr lang="en-TR" sz="2800" dirty="0"/>
          </a:p>
        </p:txBody>
      </p:sp>
      <p:sp useBgFill="1">
        <p:nvSpPr>
          <p:cNvPr id="61"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a:extLst>
              <a:ext uri="{FF2B5EF4-FFF2-40B4-BE49-F238E27FC236}">
                <a16:creationId xmlns:a16="http://schemas.microsoft.com/office/drawing/2014/main" id="{1D76D0D6-E595-4F2D-A4B1-8F9D3A42397D}"/>
              </a:ext>
            </a:extLst>
          </p:cNvPr>
          <p:cNvPicPr>
            <a:picLocks noChangeAspect="1"/>
          </p:cNvPicPr>
          <p:nvPr/>
        </p:nvPicPr>
        <p:blipFill>
          <a:blip r:embed="rId3"/>
          <a:stretch/>
        </p:blipFill>
        <p:spPr>
          <a:xfrm>
            <a:off x="1118988" y="1898174"/>
            <a:ext cx="6112382" cy="3056191"/>
          </a:xfrm>
          <a:prstGeom prst="rect">
            <a:avLst/>
          </a:prstGeom>
        </p:spPr>
      </p:pic>
      <p:sp>
        <p:nvSpPr>
          <p:cNvPr id="11" name="Content Placeholder 10">
            <a:extLst>
              <a:ext uri="{FF2B5EF4-FFF2-40B4-BE49-F238E27FC236}">
                <a16:creationId xmlns:a16="http://schemas.microsoft.com/office/drawing/2014/main" id="{0469E96B-C774-487E-A11C-73CE99274F90}"/>
              </a:ext>
            </a:extLst>
          </p:cNvPr>
          <p:cNvSpPr>
            <a:spLocks noGrp="1"/>
          </p:cNvSpPr>
          <p:nvPr>
            <p:ph idx="1"/>
          </p:nvPr>
        </p:nvSpPr>
        <p:spPr>
          <a:xfrm>
            <a:off x="8036041" y="2249487"/>
            <a:ext cx="3281004" cy="3541714"/>
          </a:xfrm>
        </p:spPr>
        <p:txBody>
          <a:bodyPr>
            <a:normAutofit/>
          </a:bodyPr>
          <a:lstStyle/>
          <a:p>
            <a:pPr marL="0" indent="0">
              <a:buNone/>
            </a:pPr>
            <a:r>
              <a:rPr lang="tr-TR" sz="1800" dirty="0"/>
              <a:t>Dört Model Müzesi projelendirme süreci sonunda hazırlanmış tahmini zamanları içeren takvim.</a:t>
            </a:r>
            <a:endParaRPr lang="en-US" sz="1800" dirty="0"/>
          </a:p>
        </p:txBody>
      </p:sp>
    </p:spTree>
    <p:extLst>
      <p:ext uri="{BB962C8B-B14F-4D97-AF65-F5344CB8AC3E}">
        <p14:creationId xmlns:p14="http://schemas.microsoft.com/office/powerpoint/2010/main" val="75970517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456E-783C-3A46-AA0D-568B6CAF1110}"/>
              </a:ext>
            </a:extLst>
          </p:cNvPr>
          <p:cNvSpPr>
            <a:spLocks noGrp="1"/>
          </p:cNvSpPr>
          <p:nvPr>
            <p:ph type="title"/>
          </p:nvPr>
        </p:nvSpPr>
        <p:spPr/>
        <p:txBody>
          <a:bodyPr>
            <a:normAutofit fontScale="90000"/>
          </a:bodyPr>
          <a:lstStyle/>
          <a:p>
            <a:r>
              <a:rPr lang="tr-TR" dirty="0">
                <a:solidFill>
                  <a:schemeClr val="bg1"/>
                </a:solidFill>
              </a:rPr>
              <a:t>Eğitimin Dijitalleşmesi Sürecinde Sanal Gerçeklik Teknolojisinin Kullanımı: Dört MODEL MÜZESİ</a:t>
            </a:r>
            <a:endParaRPr lang="en-TR" dirty="0">
              <a:solidFill>
                <a:schemeClr val="bg1"/>
              </a:solidFill>
            </a:endParaRPr>
          </a:p>
        </p:txBody>
      </p:sp>
      <p:sp>
        <p:nvSpPr>
          <p:cNvPr id="11" name="Content Placeholder 10">
            <a:extLst>
              <a:ext uri="{FF2B5EF4-FFF2-40B4-BE49-F238E27FC236}">
                <a16:creationId xmlns:a16="http://schemas.microsoft.com/office/drawing/2014/main" id="{E34989D7-6D3A-4246-B21F-5E8E5C8CF01D}"/>
              </a:ext>
            </a:extLst>
          </p:cNvPr>
          <p:cNvSpPr>
            <a:spLocks noGrp="1"/>
          </p:cNvSpPr>
          <p:nvPr>
            <p:ph idx="1"/>
          </p:nvPr>
        </p:nvSpPr>
        <p:spPr>
          <a:xfrm>
            <a:off x="1141412" y="2249487"/>
            <a:ext cx="9905999" cy="2269961"/>
          </a:xfrm>
        </p:spPr>
        <p:txBody>
          <a:bodyPr>
            <a:noAutofit/>
          </a:bodyPr>
          <a:lstStyle/>
          <a:p>
            <a:r>
              <a:rPr lang="en-TR" sz="3200" dirty="0">
                <a:solidFill>
                  <a:schemeClr val="bg1"/>
                </a:solidFill>
              </a:rPr>
              <a:t>Arka Plan</a:t>
            </a:r>
          </a:p>
          <a:p>
            <a:r>
              <a:rPr lang="en-TR" sz="3200" dirty="0">
                <a:solidFill>
                  <a:schemeClr val="bg1"/>
                </a:solidFill>
              </a:rPr>
              <a:t>Ne Yaptık?</a:t>
            </a:r>
          </a:p>
          <a:p>
            <a:r>
              <a:rPr lang="en-TR" sz="3200" dirty="0">
                <a:solidFill>
                  <a:schemeClr val="bg1"/>
                </a:solidFill>
              </a:rPr>
              <a:t>Neden Yaptık?</a:t>
            </a:r>
          </a:p>
          <a:p>
            <a:r>
              <a:rPr lang="en-TR" sz="3200" dirty="0">
                <a:solidFill>
                  <a:schemeClr val="bg1"/>
                </a:solidFill>
              </a:rPr>
              <a:t>Nasıl Yaptık?</a:t>
            </a:r>
          </a:p>
          <a:p>
            <a:r>
              <a:rPr lang="en-TR" sz="3200" dirty="0">
                <a:solidFill>
                  <a:schemeClr val="bg1"/>
                </a:solidFill>
              </a:rPr>
              <a:t>Sonuç</a:t>
            </a:r>
          </a:p>
          <a:p>
            <a:endParaRPr lang="en-TR" sz="3200" dirty="0">
              <a:solidFill>
                <a:schemeClr val="bg1"/>
              </a:solidFill>
            </a:endParaRPr>
          </a:p>
        </p:txBody>
      </p:sp>
      <p:pic>
        <p:nvPicPr>
          <p:cNvPr id="17" name="Picture 16" descr="Graphical user interface&#10;&#10;Description automatically generated">
            <a:extLst>
              <a:ext uri="{FF2B5EF4-FFF2-40B4-BE49-F238E27FC236}">
                <a16:creationId xmlns:a16="http://schemas.microsoft.com/office/drawing/2014/main" id="{A135B59E-0962-8949-B03D-D411A95BA2F1}"/>
              </a:ext>
            </a:extLst>
          </p:cNvPr>
          <p:cNvPicPr>
            <a:picLocks noChangeAspect="1"/>
          </p:cNvPicPr>
          <p:nvPr/>
        </p:nvPicPr>
        <p:blipFill>
          <a:blip r:embed="rId2"/>
          <a:stretch>
            <a:fillRect/>
          </a:stretch>
        </p:blipFill>
        <p:spPr>
          <a:xfrm>
            <a:off x="5015293" y="2097088"/>
            <a:ext cx="6032118" cy="3989995"/>
          </a:xfrm>
          <a:prstGeom prst="rect">
            <a:avLst/>
          </a:prstGeom>
        </p:spPr>
      </p:pic>
    </p:spTree>
    <p:extLst>
      <p:ext uri="{BB962C8B-B14F-4D97-AF65-F5344CB8AC3E}">
        <p14:creationId xmlns:p14="http://schemas.microsoft.com/office/powerpoint/2010/main" val="147882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3848005" y="2689715"/>
            <a:ext cx="4495989" cy="1478570"/>
          </a:xfrm>
        </p:spPr>
        <p:txBody>
          <a:bodyPr>
            <a:normAutofit/>
          </a:bodyPr>
          <a:lstStyle/>
          <a:p>
            <a:pPr algn="ctr"/>
            <a:r>
              <a:rPr lang="tr-TR" sz="4800" dirty="0">
                <a:solidFill>
                  <a:schemeClr val="bg1"/>
                </a:solidFill>
              </a:rPr>
              <a:t>GELİŞTİRME SÜRECİ</a:t>
            </a:r>
            <a:endParaRPr lang="en-TR" sz="4800" dirty="0">
              <a:solidFill>
                <a:schemeClr val="bg1"/>
              </a:solidFill>
            </a:endParaRPr>
          </a:p>
        </p:txBody>
      </p:sp>
    </p:spTree>
    <p:extLst>
      <p:ext uri="{BB962C8B-B14F-4D97-AF65-F5344CB8AC3E}">
        <p14:creationId xmlns:p14="http://schemas.microsoft.com/office/powerpoint/2010/main" val="275105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Nasıl Yaptık ~ Geliştirme</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1753300"/>
            <a:ext cx="9905999" cy="4486182"/>
          </a:xfrm>
        </p:spPr>
        <p:txBody>
          <a:bodyPr>
            <a:normAutofit fontScale="85000" lnSpcReduction="20000"/>
          </a:bodyPr>
          <a:lstStyle/>
          <a:p>
            <a:pPr marL="0" indent="0">
              <a:buNone/>
            </a:pPr>
            <a:r>
              <a:rPr lang="tr-TR" sz="2800" dirty="0">
                <a:solidFill>
                  <a:schemeClr val="bg1"/>
                </a:solidFill>
              </a:rPr>
              <a:t> </a:t>
            </a:r>
          </a:p>
          <a:p>
            <a:pPr marL="914400" lvl="1" indent="-457200">
              <a:buFont typeface="+mj-lt"/>
              <a:buAutoNum type="arabicPeriod"/>
            </a:pPr>
            <a:r>
              <a:rPr lang="tr-TR" dirty="0">
                <a:solidFill>
                  <a:schemeClr val="bg1"/>
                </a:solidFill>
              </a:rPr>
              <a:t>Senaryolaştırma</a:t>
            </a:r>
          </a:p>
          <a:p>
            <a:pPr marL="914400" lvl="1" indent="-457200">
              <a:buFont typeface="+mj-lt"/>
              <a:buAutoNum type="arabicPeriod"/>
            </a:pPr>
            <a:r>
              <a:rPr lang="tr-TR" dirty="0">
                <a:solidFill>
                  <a:schemeClr val="bg1"/>
                </a:solidFill>
              </a:rPr>
              <a:t>Ses ve Ses Efektleri il Müziklerin Tespiti</a:t>
            </a:r>
          </a:p>
          <a:p>
            <a:pPr marL="914400" lvl="1" indent="-457200">
              <a:buFont typeface="+mj-lt"/>
              <a:buAutoNum type="arabicPeriod"/>
            </a:pPr>
            <a:r>
              <a:rPr lang="tr-TR" dirty="0">
                <a:solidFill>
                  <a:schemeClr val="bg1"/>
                </a:solidFill>
              </a:rPr>
              <a:t>Görsel ve </a:t>
            </a:r>
            <a:r>
              <a:rPr lang="tr-TR" dirty="0" err="1">
                <a:solidFill>
                  <a:schemeClr val="bg1"/>
                </a:solidFill>
              </a:rPr>
              <a:t>Metinsel</a:t>
            </a:r>
            <a:r>
              <a:rPr lang="tr-TR" dirty="0">
                <a:solidFill>
                  <a:schemeClr val="bg1"/>
                </a:solidFill>
              </a:rPr>
              <a:t> İçeriklerin Tespiti</a:t>
            </a:r>
          </a:p>
          <a:p>
            <a:pPr marL="914400" lvl="1" indent="-457200">
              <a:buFont typeface="+mj-lt"/>
              <a:buAutoNum type="arabicPeriod"/>
            </a:pPr>
            <a:r>
              <a:rPr lang="tr-TR" dirty="0">
                <a:solidFill>
                  <a:schemeClr val="bg1"/>
                </a:solidFill>
              </a:rPr>
              <a:t>3D Modelleme, Kaplamaların Yaratımı, Animasyon Kayıtları</a:t>
            </a:r>
          </a:p>
          <a:p>
            <a:pPr marL="1257300" lvl="2" indent="-342900">
              <a:buFont typeface="+mj-lt"/>
              <a:buAutoNum type="alphaLcParenR"/>
            </a:pPr>
            <a:r>
              <a:rPr lang="tr-TR" dirty="0">
                <a:solidFill>
                  <a:schemeClr val="bg1"/>
                </a:solidFill>
              </a:rPr>
              <a:t>Objelerin Modellenmesi</a:t>
            </a:r>
          </a:p>
          <a:p>
            <a:pPr marL="1257300" lvl="2" indent="-342900">
              <a:buFont typeface="+mj-lt"/>
              <a:buAutoNum type="alphaLcParenR"/>
            </a:pPr>
            <a:r>
              <a:rPr lang="tr-TR" dirty="0">
                <a:solidFill>
                  <a:schemeClr val="bg1"/>
                </a:solidFill>
              </a:rPr>
              <a:t>Sanal Ortamın Modellenmesi</a:t>
            </a:r>
          </a:p>
          <a:p>
            <a:pPr marL="1257300" lvl="2" indent="-342900">
              <a:buFont typeface="+mj-lt"/>
              <a:buAutoNum type="alphaLcParenR"/>
            </a:pPr>
            <a:r>
              <a:rPr lang="tr-TR" dirty="0">
                <a:solidFill>
                  <a:schemeClr val="bg1"/>
                </a:solidFill>
              </a:rPr>
              <a:t>Karakter(</a:t>
            </a:r>
            <a:r>
              <a:rPr lang="tr-TR" dirty="0" err="1">
                <a:solidFill>
                  <a:schemeClr val="bg1"/>
                </a:solidFill>
              </a:rPr>
              <a:t>ler</a:t>
            </a:r>
            <a:r>
              <a:rPr lang="tr-TR" dirty="0">
                <a:solidFill>
                  <a:schemeClr val="bg1"/>
                </a:solidFill>
              </a:rPr>
              <a:t>)in Modellenmesi</a:t>
            </a:r>
          </a:p>
          <a:p>
            <a:pPr marL="1257300" lvl="2" indent="-342900">
              <a:buFont typeface="+mj-lt"/>
              <a:buAutoNum type="alphaLcParenR"/>
            </a:pPr>
            <a:r>
              <a:rPr lang="tr-TR" dirty="0" err="1">
                <a:solidFill>
                  <a:schemeClr val="bg1"/>
                </a:solidFill>
              </a:rPr>
              <a:t>Material</a:t>
            </a:r>
            <a:r>
              <a:rPr lang="tr-TR" dirty="0">
                <a:solidFill>
                  <a:schemeClr val="bg1"/>
                </a:solidFill>
              </a:rPr>
              <a:t> ve </a:t>
            </a:r>
            <a:r>
              <a:rPr lang="tr-TR" dirty="0" err="1">
                <a:solidFill>
                  <a:schemeClr val="bg1"/>
                </a:solidFill>
              </a:rPr>
              <a:t>Texturelerin</a:t>
            </a:r>
            <a:r>
              <a:rPr lang="tr-TR" dirty="0">
                <a:solidFill>
                  <a:schemeClr val="bg1"/>
                </a:solidFill>
              </a:rPr>
              <a:t> Oluşturulması/Düzenlenmesi</a:t>
            </a:r>
          </a:p>
          <a:p>
            <a:pPr marL="1257300" lvl="2" indent="-342900">
              <a:buFont typeface="+mj-lt"/>
              <a:buAutoNum type="alphaLcParenR"/>
            </a:pPr>
            <a:r>
              <a:rPr lang="tr-TR" dirty="0">
                <a:solidFill>
                  <a:schemeClr val="bg1"/>
                </a:solidFill>
              </a:rPr>
              <a:t>Animasyon Kayıtları</a:t>
            </a:r>
          </a:p>
          <a:p>
            <a:pPr marL="914400" lvl="1" indent="-457200">
              <a:buFont typeface="+mj-lt"/>
              <a:buAutoNum type="arabicPeriod"/>
            </a:pPr>
            <a:r>
              <a:rPr lang="tr-TR" dirty="0">
                <a:solidFill>
                  <a:schemeClr val="bg1"/>
                </a:solidFill>
              </a:rPr>
              <a:t>Yazılım Geliştirme</a:t>
            </a:r>
          </a:p>
          <a:p>
            <a:pPr marL="1257300" lvl="2" indent="-342900">
              <a:buFont typeface="+mj-lt"/>
              <a:buAutoNum type="alphaLcParenR"/>
            </a:pPr>
            <a:r>
              <a:rPr lang="tr-TR" dirty="0">
                <a:solidFill>
                  <a:schemeClr val="bg1"/>
                </a:solidFill>
              </a:rPr>
              <a:t>Sahnenin Hazırlanması</a:t>
            </a:r>
          </a:p>
          <a:p>
            <a:pPr marL="1257300" lvl="2" indent="-342900">
              <a:buFont typeface="+mj-lt"/>
              <a:buAutoNum type="alphaLcParenR"/>
            </a:pPr>
            <a:r>
              <a:rPr lang="tr-TR" dirty="0">
                <a:solidFill>
                  <a:schemeClr val="bg1"/>
                </a:solidFill>
              </a:rPr>
              <a:t>Scripting</a:t>
            </a:r>
          </a:p>
          <a:p>
            <a:pPr marL="1257300" lvl="2" indent="-342900">
              <a:buFont typeface="+mj-lt"/>
              <a:buAutoNum type="alphaLcParenR"/>
            </a:pPr>
            <a:r>
              <a:rPr lang="tr-TR" dirty="0">
                <a:solidFill>
                  <a:schemeClr val="bg1"/>
                </a:solidFill>
              </a:rPr>
              <a:t>Yazılımın Derlenmesi</a:t>
            </a:r>
          </a:p>
        </p:txBody>
      </p:sp>
    </p:spTree>
    <p:extLst>
      <p:ext uri="{BB962C8B-B14F-4D97-AF65-F5344CB8AC3E}">
        <p14:creationId xmlns:p14="http://schemas.microsoft.com/office/powerpoint/2010/main" val="181707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6569957" y="618518"/>
            <a:ext cx="4747088" cy="1478570"/>
          </a:xfrm>
        </p:spPr>
        <p:txBody>
          <a:bodyPr>
            <a:normAutofit/>
          </a:bodyPr>
          <a:lstStyle/>
          <a:p>
            <a:r>
              <a:rPr lang="tr-TR" dirty="0"/>
              <a:t>Nasıl Yaptık ~ Geliştirme</a:t>
            </a:r>
            <a:endParaRPr lang="en-TR" dirty="0"/>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lektronik eşyalar, iş kartı, vitrin içeren bir resim&#10;&#10;Açıklama otomatik olarak oluşturuldu">
            <a:extLst>
              <a:ext uri="{FF2B5EF4-FFF2-40B4-BE49-F238E27FC236}">
                <a16:creationId xmlns:a16="http://schemas.microsoft.com/office/drawing/2014/main" id="{3D8475E1-2860-4B85-89AD-5901DC2D0B27}"/>
              </a:ext>
            </a:extLst>
          </p:cNvPr>
          <p:cNvPicPr>
            <a:picLocks noChangeAspect="1"/>
          </p:cNvPicPr>
          <p:nvPr/>
        </p:nvPicPr>
        <p:blipFill rotWithShape="1">
          <a:blip r:embed="rId3"/>
          <a:srcRect l="2313" t="1441" r="2244" b="1910"/>
          <a:stretch/>
        </p:blipFill>
        <p:spPr>
          <a:xfrm>
            <a:off x="1884784" y="1212980"/>
            <a:ext cx="3106231" cy="4414708"/>
          </a:xfrm>
          <a:prstGeom prst="rect">
            <a:avLst/>
          </a:prstGeom>
        </p:spPr>
      </p:pic>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6569957" y="2249487"/>
            <a:ext cx="4747087" cy="3541714"/>
          </a:xfrm>
        </p:spPr>
        <p:txBody>
          <a:bodyPr>
            <a:normAutofit/>
          </a:bodyPr>
          <a:lstStyle/>
          <a:p>
            <a:pPr>
              <a:lnSpc>
                <a:spcPct val="110000"/>
              </a:lnSpc>
            </a:pPr>
            <a:r>
              <a:rPr lang="tr-TR" sz="1700" dirty="0"/>
              <a:t>Senaryolaştırma yürütülen proje için büyük öneme sahiptir. </a:t>
            </a:r>
          </a:p>
          <a:p>
            <a:pPr>
              <a:lnSpc>
                <a:spcPct val="110000"/>
              </a:lnSpc>
            </a:pPr>
            <a:r>
              <a:rPr lang="tr-TR" sz="1700" dirty="0"/>
              <a:t>Senaryolaştırma aşamasında mizansende yer alan mekan tasvirleri modelleme sürecine ışık tutacak biçimde hazırlanmıştır.</a:t>
            </a:r>
          </a:p>
          <a:p>
            <a:pPr>
              <a:lnSpc>
                <a:spcPct val="110000"/>
              </a:lnSpc>
            </a:pPr>
            <a:r>
              <a:rPr lang="tr-TR" sz="1700" dirty="0"/>
              <a:t>Mizansen aynı zamanda sahnenin yerleşimini de belirlemiştir. </a:t>
            </a:r>
          </a:p>
          <a:p>
            <a:pPr>
              <a:lnSpc>
                <a:spcPct val="110000"/>
              </a:lnSpc>
            </a:pPr>
            <a:r>
              <a:rPr lang="tr-TR" sz="1700" dirty="0"/>
              <a:t>Senaryolaştırma sürecinde yer alan tüm diyaloglar ses kayıtlarının içeriğini barındırmaktadır.</a:t>
            </a:r>
            <a:endParaRPr lang="en-TR" sz="1700" dirty="0"/>
          </a:p>
        </p:txBody>
      </p:sp>
    </p:spTree>
    <p:extLst>
      <p:ext uri="{BB962C8B-B14F-4D97-AF65-F5344CB8AC3E}">
        <p14:creationId xmlns:p14="http://schemas.microsoft.com/office/powerpoint/2010/main" val="311479046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703855-1632-45DD-ADFA-0F7A22928B6D}"/>
              </a:ext>
            </a:extLst>
          </p:cNvPr>
          <p:cNvSpPr>
            <a:spLocks noGrp="1"/>
          </p:cNvSpPr>
          <p:nvPr>
            <p:ph type="title"/>
          </p:nvPr>
        </p:nvSpPr>
        <p:spPr/>
        <p:txBody>
          <a:bodyPr/>
          <a:lstStyle/>
          <a:p>
            <a:endParaRPr lang="tr-TR"/>
          </a:p>
        </p:txBody>
      </p:sp>
      <p:pic>
        <p:nvPicPr>
          <p:cNvPr id="7" name="İçerik Yer Tutucusu 6">
            <a:extLst>
              <a:ext uri="{FF2B5EF4-FFF2-40B4-BE49-F238E27FC236}">
                <a16:creationId xmlns:a16="http://schemas.microsoft.com/office/drawing/2014/main" id="{8FEC03AD-30DB-4335-8498-D03762CA945A}"/>
              </a:ext>
            </a:extLst>
          </p:cNvPr>
          <p:cNvPicPr>
            <a:picLocks noGrp="1" noChangeAspect="1"/>
          </p:cNvPicPr>
          <p:nvPr>
            <p:ph idx="1"/>
          </p:nvPr>
        </p:nvPicPr>
        <p:blipFill>
          <a:blip r:embed="rId2"/>
          <a:stretch>
            <a:fillRect/>
          </a:stretch>
        </p:blipFill>
        <p:spPr>
          <a:xfrm>
            <a:off x="8511353" y="0"/>
            <a:ext cx="3680647" cy="3936066"/>
          </a:xfrm>
        </p:spPr>
      </p:pic>
      <p:pic>
        <p:nvPicPr>
          <p:cNvPr id="4" name="Resim 3" descr="kişi, takım, giyinmiş içeren bir resim&#10;&#10;Açıklama otomatik olarak oluşturuldu">
            <a:extLst>
              <a:ext uri="{FF2B5EF4-FFF2-40B4-BE49-F238E27FC236}">
                <a16:creationId xmlns:a16="http://schemas.microsoft.com/office/drawing/2014/main" id="{2C99A6B3-583F-4EC4-9B2D-3DDE12B91639}"/>
              </a:ext>
            </a:extLst>
          </p:cNvPr>
          <p:cNvPicPr>
            <a:picLocks noChangeAspect="1"/>
          </p:cNvPicPr>
          <p:nvPr/>
        </p:nvPicPr>
        <p:blipFill>
          <a:blip r:embed="rId3"/>
          <a:stretch>
            <a:fillRect/>
          </a:stretch>
        </p:blipFill>
        <p:spPr>
          <a:xfrm>
            <a:off x="-2" y="2775261"/>
            <a:ext cx="5908371" cy="2620379"/>
          </a:xfrm>
          <a:prstGeom prst="rect">
            <a:avLst/>
          </a:prstGeom>
        </p:spPr>
      </p:pic>
      <p:pic>
        <p:nvPicPr>
          <p:cNvPr id="5" name="Resim 4" descr="iç mekan içeren bir resim&#10;&#10;Açıklama otomatik olarak oluşturuldu">
            <a:extLst>
              <a:ext uri="{FF2B5EF4-FFF2-40B4-BE49-F238E27FC236}">
                <a16:creationId xmlns:a16="http://schemas.microsoft.com/office/drawing/2014/main" id="{9A649E44-A94A-42BC-BE73-ABC7894EF695}"/>
              </a:ext>
            </a:extLst>
          </p:cNvPr>
          <p:cNvPicPr>
            <a:picLocks noChangeAspect="1"/>
          </p:cNvPicPr>
          <p:nvPr/>
        </p:nvPicPr>
        <p:blipFill>
          <a:blip r:embed="rId4"/>
          <a:stretch>
            <a:fillRect/>
          </a:stretch>
        </p:blipFill>
        <p:spPr>
          <a:xfrm>
            <a:off x="0" y="0"/>
            <a:ext cx="5809841" cy="2775261"/>
          </a:xfrm>
          <a:prstGeom prst="rect">
            <a:avLst/>
          </a:prstGeom>
        </p:spPr>
      </p:pic>
      <p:pic>
        <p:nvPicPr>
          <p:cNvPr id="9" name="Resim 8">
            <a:extLst>
              <a:ext uri="{FF2B5EF4-FFF2-40B4-BE49-F238E27FC236}">
                <a16:creationId xmlns:a16="http://schemas.microsoft.com/office/drawing/2014/main" id="{921BC630-90AB-4C07-9EC8-99C74193765D}"/>
              </a:ext>
            </a:extLst>
          </p:cNvPr>
          <p:cNvPicPr>
            <a:picLocks noChangeAspect="1"/>
          </p:cNvPicPr>
          <p:nvPr/>
        </p:nvPicPr>
        <p:blipFill>
          <a:blip r:embed="rId5"/>
          <a:stretch>
            <a:fillRect/>
          </a:stretch>
        </p:blipFill>
        <p:spPr>
          <a:xfrm>
            <a:off x="8511353" y="3541711"/>
            <a:ext cx="3680647" cy="3344279"/>
          </a:xfrm>
          <a:prstGeom prst="rect">
            <a:avLst/>
          </a:prstGeom>
        </p:spPr>
      </p:pic>
      <p:pic>
        <p:nvPicPr>
          <p:cNvPr id="11" name="Resim 10">
            <a:extLst>
              <a:ext uri="{FF2B5EF4-FFF2-40B4-BE49-F238E27FC236}">
                <a16:creationId xmlns:a16="http://schemas.microsoft.com/office/drawing/2014/main" id="{9555C4FB-77A2-4D53-89F1-89088508B259}"/>
              </a:ext>
            </a:extLst>
          </p:cNvPr>
          <p:cNvPicPr>
            <a:picLocks noChangeAspect="1"/>
          </p:cNvPicPr>
          <p:nvPr/>
        </p:nvPicPr>
        <p:blipFill rotWithShape="1">
          <a:blip r:embed="rId6"/>
          <a:srcRect l="48885"/>
          <a:stretch/>
        </p:blipFill>
        <p:spPr>
          <a:xfrm>
            <a:off x="5762607" y="0"/>
            <a:ext cx="2748746" cy="2620380"/>
          </a:xfrm>
          <a:prstGeom prst="rect">
            <a:avLst/>
          </a:prstGeom>
        </p:spPr>
      </p:pic>
      <p:pic>
        <p:nvPicPr>
          <p:cNvPr id="12" name="Resim 11">
            <a:extLst>
              <a:ext uri="{FF2B5EF4-FFF2-40B4-BE49-F238E27FC236}">
                <a16:creationId xmlns:a16="http://schemas.microsoft.com/office/drawing/2014/main" id="{0B5A62AF-0BF6-43D0-A56F-C85365E3ADCD}"/>
              </a:ext>
            </a:extLst>
          </p:cNvPr>
          <p:cNvPicPr>
            <a:picLocks noChangeAspect="1"/>
          </p:cNvPicPr>
          <p:nvPr/>
        </p:nvPicPr>
        <p:blipFill rotWithShape="1">
          <a:blip r:embed="rId6"/>
          <a:srcRect r="51738"/>
          <a:stretch/>
        </p:blipFill>
        <p:spPr>
          <a:xfrm>
            <a:off x="5762608" y="2620379"/>
            <a:ext cx="2748746" cy="2775261"/>
          </a:xfrm>
          <a:prstGeom prst="rect">
            <a:avLst/>
          </a:prstGeom>
        </p:spPr>
      </p:pic>
      <p:pic>
        <p:nvPicPr>
          <p:cNvPr id="14" name="Resim 13" descr="duvar, iç mekan içeren bir resim&#10;&#10;Açıklama otomatik olarak oluşturuldu">
            <a:extLst>
              <a:ext uri="{FF2B5EF4-FFF2-40B4-BE49-F238E27FC236}">
                <a16:creationId xmlns:a16="http://schemas.microsoft.com/office/drawing/2014/main" id="{D0A06EA2-272B-44A1-9F5B-5DEA6F4C7796}"/>
              </a:ext>
            </a:extLst>
          </p:cNvPr>
          <p:cNvPicPr>
            <a:picLocks noChangeAspect="1"/>
          </p:cNvPicPr>
          <p:nvPr/>
        </p:nvPicPr>
        <p:blipFill rotWithShape="1">
          <a:blip r:embed="rId7"/>
          <a:srcRect t="19422" b="3795"/>
          <a:stretch/>
        </p:blipFill>
        <p:spPr>
          <a:xfrm>
            <a:off x="3680648" y="4844716"/>
            <a:ext cx="4814596" cy="2068850"/>
          </a:xfrm>
          <a:prstGeom prst="rect">
            <a:avLst/>
          </a:prstGeom>
        </p:spPr>
      </p:pic>
    </p:spTree>
    <p:extLst>
      <p:ext uri="{BB962C8B-B14F-4D97-AF65-F5344CB8AC3E}">
        <p14:creationId xmlns:p14="http://schemas.microsoft.com/office/powerpoint/2010/main" val="202820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9703855-1632-45DD-ADFA-0F7A22928B6D}"/>
              </a:ext>
            </a:extLst>
          </p:cNvPr>
          <p:cNvSpPr>
            <a:spLocks noGrp="1"/>
          </p:cNvSpPr>
          <p:nvPr>
            <p:ph type="title"/>
          </p:nvPr>
        </p:nvSpPr>
        <p:spPr>
          <a:xfrm>
            <a:off x="855266" y="618518"/>
            <a:ext cx="2851417" cy="1478570"/>
          </a:xfrm>
        </p:spPr>
        <p:txBody>
          <a:bodyPr>
            <a:normAutofit/>
          </a:bodyPr>
          <a:lstStyle/>
          <a:p>
            <a:r>
              <a:rPr lang="tr-TR" sz="3200" dirty="0"/>
              <a:t>Nasıl Yaptık ~ Geliştirme</a:t>
            </a:r>
          </a:p>
        </p:txBody>
      </p:sp>
      <p:sp>
        <p:nvSpPr>
          <p:cNvPr id="13" name="Content Placeholder 13">
            <a:extLst>
              <a:ext uri="{FF2B5EF4-FFF2-40B4-BE49-F238E27FC236}">
                <a16:creationId xmlns:a16="http://schemas.microsoft.com/office/drawing/2014/main" id="{46935828-36F6-4656-97A5-BDDFBCE56D35}"/>
              </a:ext>
            </a:extLst>
          </p:cNvPr>
          <p:cNvSpPr>
            <a:spLocks noGrp="1"/>
          </p:cNvSpPr>
          <p:nvPr>
            <p:ph idx="1"/>
          </p:nvPr>
        </p:nvSpPr>
        <p:spPr>
          <a:xfrm>
            <a:off x="844620" y="2249487"/>
            <a:ext cx="2862444" cy="3957302"/>
          </a:xfrm>
        </p:spPr>
        <p:txBody>
          <a:bodyPr>
            <a:normAutofit/>
          </a:bodyPr>
          <a:lstStyle/>
          <a:p>
            <a:r>
              <a:rPr lang="tr-TR" sz="1400" dirty="0"/>
              <a:t>Geliştirme sürecinin sonunda yazılım varlıkları (</a:t>
            </a:r>
            <a:r>
              <a:rPr lang="tr-TR" sz="1400" dirty="0" err="1"/>
              <a:t>Assets</a:t>
            </a:r>
            <a:r>
              <a:rPr lang="tr-TR" sz="1400" dirty="0"/>
              <a:t>) derlenerek test edilmek üzere test sürecine alınır.</a:t>
            </a:r>
          </a:p>
          <a:p>
            <a:r>
              <a:rPr lang="tr-TR" sz="1400" dirty="0"/>
              <a:t>Yazılım bu aşamada Windows İşletim Sistemi bünyesinde çalıştırılmak üzere derlenmiştir.</a:t>
            </a:r>
            <a:endParaRPr lang="en-US" sz="1400" dirty="0"/>
          </a:p>
        </p:txBody>
      </p:sp>
      <p:grpSp>
        <p:nvGrpSpPr>
          <p:cNvPr id="25" name="Group 24">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0" name="İçerik Yer Tutucusu 9">
            <a:extLst>
              <a:ext uri="{FF2B5EF4-FFF2-40B4-BE49-F238E27FC236}">
                <a16:creationId xmlns:a16="http://schemas.microsoft.com/office/drawing/2014/main" id="{360F91EA-FE5C-4DDA-9B75-61A0843603AD}"/>
              </a:ext>
            </a:extLst>
          </p:cNvPr>
          <p:cNvPicPr>
            <a:picLocks noChangeAspect="1"/>
          </p:cNvPicPr>
          <p:nvPr/>
        </p:nvPicPr>
        <p:blipFill>
          <a:blip r:embed="rId3"/>
          <a:stretch>
            <a:fillRect/>
          </a:stretch>
        </p:blipFill>
        <p:spPr>
          <a:xfrm>
            <a:off x="5538391" y="643467"/>
            <a:ext cx="5190818" cy="5566562"/>
          </a:xfrm>
          <a:prstGeom prst="rect">
            <a:avLst/>
          </a:prstGeom>
        </p:spPr>
      </p:pic>
      <p:pic>
        <p:nvPicPr>
          <p:cNvPr id="16" name="Resim 15">
            <a:extLst>
              <a:ext uri="{FF2B5EF4-FFF2-40B4-BE49-F238E27FC236}">
                <a16:creationId xmlns:a16="http://schemas.microsoft.com/office/drawing/2014/main" id="{797B872C-BFBB-44DA-80A9-30072E454569}"/>
              </a:ext>
            </a:extLst>
          </p:cNvPr>
          <p:cNvPicPr>
            <a:picLocks noChangeAspect="1"/>
          </p:cNvPicPr>
          <p:nvPr/>
        </p:nvPicPr>
        <p:blipFill>
          <a:blip r:embed="rId4"/>
          <a:stretch>
            <a:fillRect/>
          </a:stretch>
        </p:blipFill>
        <p:spPr>
          <a:xfrm>
            <a:off x="9796393" y="5071545"/>
            <a:ext cx="1550987" cy="1550987"/>
          </a:xfrm>
          <a:prstGeom prst="rect">
            <a:avLst/>
          </a:prstGeom>
        </p:spPr>
      </p:pic>
    </p:spTree>
    <p:extLst>
      <p:ext uri="{BB962C8B-B14F-4D97-AF65-F5344CB8AC3E}">
        <p14:creationId xmlns:p14="http://schemas.microsoft.com/office/powerpoint/2010/main" val="210997821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3848005" y="2689715"/>
            <a:ext cx="4495989" cy="1478570"/>
          </a:xfrm>
        </p:spPr>
        <p:txBody>
          <a:bodyPr>
            <a:normAutofit/>
          </a:bodyPr>
          <a:lstStyle/>
          <a:p>
            <a:pPr algn="ctr"/>
            <a:r>
              <a:rPr lang="tr-TR" sz="4800" dirty="0">
                <a:solidFill>
                  <a:schemeClr val="bg1"/>
                </a:solidFill>
              </a:rPr>
              <a:t>Test ve Yayın Süreci</a:t>
            </a:r>
            <a:endParaRPr lang="en-TR" sz="4800" dirty="0">
              <a:solidFill>
                <a:schemeClr val="bg1"/>
              </a:solidFill>
            </a:endParaRPr>
          </a:p>
        </p:txBody>
      </p:sp>
    </p:spTree>
    <p:extLst>
      <p:ext uri="{BB962C8B-B14F-4D97-AF65-F5344CB8AC3E}">
        <p14:creationId xmlns:p14="http://schemas.microsoft.com/office/powerpoint/2010/main" val="118794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Nasıl Yaptık ~ Test ve Yayın</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fontScale="92500"/>
          </a:bodyPr>
          <a:lstStyle/>
          <a:p>
            <a:r>
              <a:rPr lang="tr-TR" sz="2800" dirty="0">
                <a:solidFill>
                  <a:schemeClr val="bg1"/>
                </a:solidFill>
              </a:rPr>
              <a:t>Test süreci herhangi bir yazılımın doğru çalışıp çalışmadığına ilişkin çok önemli bir aşamayı ifade eder. </a:t>
            </a:r>
          </a:p>
          <a:p>
            <a:r>
              <a:rPr lang="tr-TR" sz="2800" dirty="0">
                <a:solidFill>
                  <a:schemeClr val="bg1"/>
                </a:solidFill>
              </a:rPr>
              <a:t>Hazırlanan test senaryoları doğrultusunda yazılımlar yazılımı geliştirenler tarafından olmamak şartı ile test edilmelidir. </a:t>
            </a:r>
          </a:p>
          <a:p>
            <a:pPr lvl="1"/>
            <a:r>
              <a:rPr lang="tr-TR" dirty="0">
                <a:solidFill>
                  <a:schemeClr val="bg1"/>
                </a:solidFill>
              </a:rPr>
              <a:t>Bu nokta da İstanbul Aydın Üniversitesi Yeni Medya ve İletişim Lisans Bölümü öğrencileri test sürecine dahil edilmiştir.</a:t>
            </a:r>
          </a:p>
          <a:p>
            <a:r>
              <a:rPr lang="tr-TR" dirty="0">
                <a:solidFill>
                  <a:schemeClr val="bg1"/>
                </a:solidFill>
              </a:rPr>
              <a:t>Test senaryolarından geçemeyen yazılım hataların giderilmesi için tekrar yazılım geliştirme sürecine sokulur. Bu sürecin her tekrarı bir versiyon yükseltimi anlamını taşır.</a:t>
            </a:r>
            <a:endParaRPr lang="en-TR" dirty="0">
              <a:solidFill>
                <a:schemeClr val="bg1"/>
              </a:solidFill>
            </a:endParaRPr>
          </a:p>
        </p:txBody>
      </p:sp>
    </p:spTree>
    <p:extLst>
      <p:ext uri="{BB962C8B-B14F-4D97-AF65-F5344CB8AC3E}">
        <p14:creationId xmlns:p14="http://schemas.microsoft.com/office/powerpoint/2010/main" val="2206185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err="1"/>
              <a:t>Nasıl</a:t>
            </a:r>
            <a:r>
              <a:rPr lang="en-US" sz="4400" dirty="0"/>
              <a:t> </a:t>
            </a:r>
            <a:r>
              <a:rPr lang="en-US" sz="4400" dirty="0" err="1"/>
              <a:t>Yaptık</a:t>
            </a:r>
            <a:r>
              <a:rPr lang="en-US" sz="4400" dirty="0"/>
              <a:t> ~ Test </a:t>
            </a:r>
            <a:r>
              <a:rPr lang="en-US" sz="4400" dirty="0" err="1"/>
              <a:t>ve</a:t>
            </a:r>
            <a:r>
              <a:rPr lang="en-US" sz="4400" dirty="0"/>
              <a:t> </a:t>
            </a:r>
            <a:r>
              <a:rPr lang="en-US" sz="4400" dirty="0" err="1"/>
              <a:t>Yayın</a:t>
            </a:r>
            <a:endParaRPr lang="en-US" sz="4400" dirty="0"/>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içeren bir resim&#10;&#10;Açıklama otomatik olarak oluşturuldu">
            <a:extLst>
              <a:ext uri="{FF2B5EF4-FFF2-40B4-BE49-F238E27FC236}">
                <a16:creationId xmlns:a16="http://schemas.microsoft.com/office/drawing/2014/main" id="{BD7A74E6-0D15-4F75-95E4-B199B49794BE}"/>
              </a:ext>
            </a:extLst>
          </p:cNvPr>
          <p:cNvPicPr>
            <a:picLocks noChangeAspect="1"/>
          </p:cNvPicPr>
          <p:nvPr/>
        </p:nvPicPr>
        <p:blipFill>
          <a:blip r:embed="rId3"/>
          <a:stretch>
            <a:fillRect/>
          </a:stretch>
        </p:blipFill>
        <p:spPr>
          <a:xfrm>
            <a:off x="1118988" y="1140751"/>
            <a:ext cx="6112382" cy="4569006"/>
          </a:xfrm>
          <a:prstGeom prst="rect">
            <a:avLst/>
          </a:prstGeom>
        </p:spPr>
      </p:pic>
    </p:spTree>
    <p:extLst>
      <p:ext uri="{BB962C8B-B14F-4D97-AF65-F5344CB8AC3E}">
        <p14:creationId xmlns:p14="http://schemas.microsoft.com/office/powerpoint/2010/main" val="382371242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Nasıl Yaptık ~ Test ve Yayın</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Test sürecinden başarılı bir şekilde geçen yazılım artık yayınlanmaya hazır vaziyettedir. </a:t>
            </a:r>
          </a:p>
          <a:p>
            <a:r>
              <a:rPr lang="tr-TR" sz="2800" dirty="0">
                <a:solidFill>
                  <a:schemeClr val="bg1"/>
                </a:solidFill>
              </a:rPr>
              <a:t>Dört Model Müzesi için planlama aşamasında </a:t>
            </a:r>
            <a:r>
              <a:rPr lang="tr-TR" sz="2800" dirty="0" err="1">
                <a:solidFill>
                  <a:schemeClr val="bg1"/>
                </a:solidFill>
              </a:rPr>
              <a:t>Steam</a:t>
            </a:r>
            <a:r>
              <a:rPr lang="tr-TR" sz="2800" dirty="0">
                <a:solidFill>
                  <a:schemeClr val="bg1"/>
                </a:solidFill>
              </a:rPr>
              <a:t> platformu yazılımın yayınlanması için belirlenmiştir.</a:t>
            </a:r>
          </a:p>
          <a:p>
            <a:pPr marL="0" indent="0">
              <a:buNone/>
            </a:pPr>
            <a:endParaRPr lang="en-TR" dirty="0">
              <a:solidFill>
                <a:schemeClr val="bg1"/>
              </a:solidFill>
            </a:endParaRPr>
          </a:p>
        </p:txBody>
      </p:sp>
    </p:spTree>
    <p:extLst>
      <p:ext uri="{BB962C8B-B14F-4D97-AF65-F5344CB8AC3E}">
        <p14:creationId xmlns:p14="http://schemas.microsoft.com/office/powerpoint/2010/main" val="239377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0" name="Group 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1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6448425" y="618518"/>
            <a:ext cx="4598985" cy="1478570"/>
          </a:xfrm>
        </p:spPr>
        <p:txBody>
          <a:bodyPr>
            <a:normAutofit/>
          </a:bodyPr>
          <a:lstStyle/>
          <a:p>
            <a:r>
              <a:rPr lang="tr-TR" dirty="0">
                <a:solidFill>
                  <a:schemeClr val="bg1"/>
                </a:solidFill>
              </a:rPr>
              <a:t>Nasıl Yaptık ~ Test ve Yayın</a:t>
            </a:r>
            <a:endParaRPr lang="en-TR" dirty="0">
              <a:solidFill>
                <a:schemeClr val="bg1"/>
              </a:solidFill>
            </a:endParaRPr>
          </a:p>
        </p:txBody>
      </p:sp>
      <p:pic>
        <p:nvPicPr>
          <p:cNvPr id="5" name="Resim 4">
            <a:extLst>
              <a:ext uri="{FF2B5EF4-FFF2-40B4-BE49-F238E27FC236}">
                <a16:creationId xmlns:a16="http://schemas.microsoft.com/office/drawing/2014/main" id="{62FE6E4D-6203-4213-89DA-14A9E46EC046}"/>
              </a:ext>
            </a:extLst>
          </p:cNvPr>
          <p:cNvPicPr>
            <a:picLocks noChangeAspect="1"/>
          </p:cNvPicPr>
          <p:nvPr/>
        </p:nvPicPr>
        <p:blipFill rotWithShape="1">
          <a:blip r:embed="rId4"/>
          <a:srcRect l="30420" r="19534"/>
          <a:stretch/>
        </p:blipFill>
        <p:spPr>
          <a:xfrm>
            <a:off x="-5597" y="10"/>
            <a:ext cx="6101597" cy="6857990"/>
          </a:xfrm>
          <a:prstGeom prst="rect">
            <a:avLst/>
          </a:prstGeom>
        </p:spPr>
      </p:pic>
      <p:grpSp>
        <p:nvGrpSpPr>
          <p:cNvPr id="72" name="Group 1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6448425" y="2249487"/>
            <a:ext cx="4598986" cy="3541714"/>
          </a:xfrm>
        </p:spPr>
        <p:txBody>
          <a:bodyPr>
            <a:normAutofit fontScale="85000" lnSpcReduction="20000"/>
          </a:bodyPr>
          <a:lstStyle/>
          <a:p>
            <a:r>
              <a:rPr lang="tr-TR" dirty="0" err="1">
                <a:solidFill>
                  <a:schemeClr val="bg1"/>
                </a:solidFill>
              </a:rPr>
              <a:t>Steam</a:t>
            </a:r>
            <a:r>
              <a:rPr lang="tr-TR" dirty="0">
                <a:solidFill>
                  <a:schemeClr val="bg1"/>
                </a:solidFill>
              </a:rPr>
              <a:t> platformu yayınlama süreçleri için kendisine ait kontrol panelleri barındırmaktadır. </a:t>
            </a:r>
          </a:p>
          <a:p>
            <a:r>
              <a:rPr lang="tr-TR" dirty="0">
                <a:solidFill>
                  <a:schemeClr val="bg1"/>
                </a:solidFill>
              </a:rPr>
              <a:t>Bu kontrol panelleri aracılığı ile geliştirilen yazılıma ilişkin </a:t>
            </a:r>
            <a:r>
              <a:rPr lang="tr-TR" dirty="0" err="1">
                <a:solidFill>
                  <a:schemeClr val="bg1"/>
                </a:solidFill>
              </a:rPr>
              <a:t>metinsel</a:t>
            </a:r>
            <a:r>
              <a:rPr lang="tr-TR" dirty="0">
                <a:solidFill>
                  <a:schemeClr val="bg1"/>
                </a:solidFill>
              </a:rPr>
              <a:t> ve görsel bilgiler girilerek yazılım yayınlanması için onay sürecine gönderilir.</a:t>
            </a:r>
          </a:p>
          <a:p>
            <a:r>
              <a:rPr lang="tr-TR" dirty="0">
                <a:solidFill>
                  <a:schemeClr val="bg1"/>
                </a:solidFill>
              </a:rPr>
              <a:t>Yazılımın onaylanması ile birlikte, yayınlanma işlemi tamamlanmıştır. </a:t>
            </a:r>
          </a:p>
          <a:p>
            <a:endParaRPr lang="en-TR" dirty="0">
              <a:solidFill>
                <a:schemeClr val="bg1"/>
              </a:solidFill>
            </a:endParaRPr>
          </a:p>
        </p:txBody>
      </p:sp>
    </p:spTree>
    <p:extLst>
      <p:ext uri="{BB962C8B-B14F-4D97-AF65-F5344CB8AC3E}">
        <p14:creationId xmlns:p14="http://schemas.microsoft.com/office/powerpoint/2010/main" val="279322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5586-31A2-E340-B7F3-08653997D93C}"/>
              </a:ext>
            </a:extLst>
          </p:cNvPr>
          <p:cNvSpPr>
            <a:spLocks noGrp="1"/>
          </p:cNvSpPr>
          <p:nvPr>
            <p:ph type="title"/>
          </p:nvPr>
        </p:nvSpPr>
        <p:spPr/>
        <p:txBody>
          <a:bodyPr/>
          <a:lstStyle/>
          <a:p>
            <a:r>
              <a:rPr lang="en-TR" dirty="0">
                <a:solidFill>
                  <a:schemeClr val="bg1"/>
                </a:solidFill>
              </a:rPr>
              <a:t>Arka Plan</a:t>
            </a:r>
          </a:p>
        </p:txBody>
      </p:sp>
      <p:sp>
        <p:nvSpPr>
          <p:cNvPr id="3" name="Content Placeholder 2">
            <a:extLst>
              <a:ext uri="{FF2B5EF4-FFF2-40B4-BE49-F238E27FC236}">
                <a16:creationId xmlns:a16="http://schemas.microsoft.com/office/drawing/2014/main" id="{B4992CFC-1C9D-024D-A80D-3318F1372ADB}"/>
              </a:ext>
            </a:extLst>
          </p:cNvPr>
          <p:cNvSpPr>
            <a:spLocks noGrp="1"/>
          </p:cNvSpPr>
          <p:nvPr>
            <p:ph idx="1"/>
          </p:nvPr>
        </p:nvSpPr>
        <p:spPr/>
        <p:txBody>
          <a:bodyPr/>
          <a:lstStyle/>
          <a:p>
            <a:r>
              <a:rPr lang="en-TR" dirty="0">
                <a:solidFill>
                  <a:schemeClr val="bg1"/>
                </a:solidFill>
              </a:rPr>
              <a:t>Teknoloji her geçen gün artan bir hızla gelişimini sürdürmektedir.</a:t>
            </a:r>
          </a:p>
          <a:p>
            <a:r>
              <a:rPr lang="en-TR" dirty="0">
                <a:solidFill>
                  <a:schemeClr val="bg1"/>
                </a:solidFill>
              </a:rPr>
              <a:t>Teknolojinin gelişimi toplumları ve alışkanlıkları değiştirmektedir.</a:t>
            </a:r>
          </a:p>
          <a:p>
            <a:r>
              <a:rPr lang="en-TR" dirty="0">
                <a:solidFill>
                  <a:schemeClr val="bg1"/>
                </a:solidFill>
              </a:rPr>
              <a:t>Değişen toplum alışkanlıkları doğrultusunda toplumun devamlılığına ilişkin bir olgu olan eğitim ve ona bağlı olan süreçler de değişmektedir.</a:t>
            </a:r>
          </a:p>
        </p:txBody>
      </p:sp>
    </p:spTree>
    <p:extLst>
      <p:ext uri="{BB962C8B-B14F-4D97-AF65-F5344CB8AC3E}">
        <p14:creationId xmlns:p14="http://schemas.microsoft.com/office/powerpoint/2010/main" val="49820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855266" y="618518"/>
            <a:ext cx="2851417" cy="1478570"/>
          </a:xfrm>
        </p:spPr>
        <p:txBody>
          <a:bodyPr>
            <a:normAutofit/>
          </a:bodyPr>
          <a:lstStyle/>
          <a:p>
            <a:r>
              <a:rPr lang="tr-TR" sz="3200" dirty="0"/>
              <a:t>Nasıl Yaptık ~ Test ve Yayın</a:t>
            </a:r>
            <a:endParaRPr lang="en-TR" sz="3200" dirty="0"/>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844620" y="2249487"/>
            <a:ext cx="2862444" cy="3957302"/>
          </a:xfrm>
        </p:spPr>
        <p:txBody>
          <a:bodyPr>
            <a:normAutofit/>
          </a:bodyPr>
          <a:lstStyle/>
          <a:p>
            <a:r>
              <a:rPr lang="tr-TR" sz="1400" dirty="0"/>
              <a:t>Dört Model Müzesi 20 Aralık 2020 tarihinde </a:t>
            </a:r>
            <a:r>
              <a:rPr lang="tr-TR" sz="1400" dirty="0" err="1"/>
              <a:t>Steam</a:t>
            </a:r>
            <a:r>
              <a:rPr lang="tr-TR" sz="1400" dirty="0"/>
              <a:t> platformu üzerinde ücretsiz ve herkesin kullanımına açık pozisyonda aşağıdaki adres ile yayınlanmıştır;</a:t>
            </a:r>
          </a:p>
          <a:p>
            <a:endParaRPr lang="tr-TR" sz="1400" dirty="0"/>
          </a:p>
          <a:p>
            <a:pPr marL="0" indent="0">
              <a:buNone/>
            </a:pPr>
            <a:r>
              <a:rPr lang="tr-TR" sz="1400" dirty="0"/>
              <a:t>https://store.steampowered.com/app/1318520/Drt_Model_Mzesi/</a:t>
            </a:r>
            <a:endParaRPr lang="en-TR" sz="1400" dirty="0"/>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Resim 5">
            <a:extLst>
              <a:ext uri="{FF2B5EF4-FFF2-40B4-BE49-F238E27FC236}">
                <a16:creationId xmlns:a16="http://schemas.microsoft.com/office/drawing/2014/main" id="{39C6945C-CB51-4D2F-A080-BB0581A7559B}"/>
              </a:ext>
            </a:extLst>
          </p:cNvPr>
          <p:cNvPicPr>
            <a:picLocks noChangeAspect="1"/>
          </p:cNvPicPr>
          <p:nvPr/>
        </p:nvPicPr>
        <p:blipFill>
          <a:blip r:embed="rId3"/>
          <a:stretch>
            <a:fillRect/>
          </a:stretch>
        </p:blipFill>
        <p:spPr>
          <a:xfrm>
            <a:off x="5264439" y="643467"/>
            <a:ext cx="5738723" cy="5566562"/>
          </a:xfrm>
          <a:prstGeom prst="rect">
            <a:avLst/>
          </a:prstGeom>
        </p:spPr>
      </p:pic>
    </p:spTree>
    <p:extLst>
      <p:ext uri="{BB962C8B-B14F-4D97-AF65-F5344CB8AC3E}">
        <p14:creationId xmlns:p14="http://schemas.microsoft.com/office/powerpoint/2010/main" val="321505053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855266" y="618518"/>
            <a:ext cx="2851417" cy="1478570"/>
          </a:xfrm>
        </p:spPr>
        <p:txBody>
          <a:bodyPr>
            <a:normAutofit/>
          </a:bodyPr>
          <a:lstStyle/>
          <a:p>
            <a:r>
              <a:rPr lang="tr-TR" sz="3200" dirty="0"/>
              <a:t>Model</a:t>
            </a:r>
            <a:endParaRPr lang="en-TR" sz="3200" dirty="0"/>
          </a:p>
        </p:txBody>
      </p:sp>
      <p:sp>
        <p:nvSpPr>
          <p:cNvPr id="11" name="Content Placeholder 10">
            <a:extLst>
              <a:ext uri="{FF2B5EF4-FFF2-40B4-BE49-F238E27FC236}">
                <a16:creationId xmlns:a16="http://schemas.microsoft.com/office/drawing/2014/main" id="{FA22D232-1B79-47A4-AF0B-5421537211CE}"/>
              </a:ext>
            </a:extLst>
          </p:cNvPr>
          <p:cNvSpPr>
            <a:spLocks noGrp="1"/>
          </p:cNvSpPr>
          <p:nvPr>
            <p:ph idx="1"/>
          </p:nvPr>
        </p:nvSpPr>
        <p:spPr>
          <a:xfrm>
            <a:off x="844620" y="2249487"/>
            <a:ext cx="2862444" cy="3957302"/>
          </a:xfrm>
        </p:spPr>
        <p:txBody>
          <a:bodyPr>
            <a:normAutofit/>
          </a:bodyPr>
          <a:lstStyle/>
          <a:p>
            <a:pPr marL="0" indent="0">
              <a:buNone/>
            </a:pPr>
            <a:r>
              <a:rPr lang="tr-TR" dirty="0"/>
              <a:t>Tüm sürecin bir model üzerinde gösterimi</a:t>
            </a:r>
            <a:endParaRPr lang="en-US" dirty="0"/>
          </a:p>
        </p:txBody>
      </p:sp>
      <p:grpSp>
        <p:nvGrpSpPr>
          <p:cNvPr id="22" name="Group 21">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7" name="İçerik Yer Tutucusu 6">
            <a:extLst>
              <a:ext uri="{FF2B5EF4-FFF2-40B4-BE49-F238E27FC236}">
                <a16:creationId xmlns:a16="http://schemas.microsoft.com/office/drawing/2014/main" id="{4C732E4F-AA4C-497F-AFC4-EAC9ED9463F5}"/>
              </a:ext>
            </a:extLst>
          </p:cNvPr>
          <p:cNvPicPr>
            <a:picLocks noChangeAspect="1"/>
          </p:cNvPicPr>
          <p:nvPr/>
        </p:nvPicPr>
        <p:blipFill>
          <a:blip r:embed="rId3"/>
          <a:stretch>
            <a:fillRect/>
          </a:stretch>
        </p:blipFill>
        <p:spPr>
          <a:xfrm>
            <a:off x="4425169" y="130630"/>
            <a:ext cx="7401760" cy="6606072"/>
          </a:xfrm>
          <a:prstGeom prst="rect">
            <a:avLst/>
          </a:prstGeom>
        </p:spPr>
      </p:pic>
    </p:spTree>
    <p:extLst>
      <p:ext uri="{BB962C8B-B14F-4D97-AF65-F5344CB8AC3E}">
        <p14:creationId xmlns:p14="http://schemas.microsoft.com/office/powerpoint/2010/main" val="110043551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Sonuç</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‘Dört Model Müzesi’ sosyal bilimler alanına yönelik sıklıkla getirilen kuramsal bilgi ve açıklamaların uygulamaya dökülemediğine ilişkin eleştirilere bir cevap niteliği taşımaktadır.</a:t>
            </a:r>
          </a:p>
          <a:p>
            <a:r>
              <a:rPr lang="tr-TR" sz="2800" dirty="0">
                <a:solidFill>
                  <a:schemeClr val="bg1"/>
                </a:solidFill>
              </a:rPr>
              <a:t>‘Dört Model Müzesi’ bünyesinde güzel sanatlardan, fen bilimlerine kadar geniş yelpazede bir disiplini barındırmaktadır.</a:t>
            </a:r>
          </a:p>
          <a:p>
            <a:endParaRPr lang="en-TR" dirty="0">
              <a:solidFill>
                <a:schemeClr val="bg1"/>
              </a:solidFill>
            </a:endParaRPr>
          </a:p>
        </p:txBody>
      </p:sp>
    </p:spTree>
    <p:extLst>
      <p:ext uri="{BB962C8B-B14F-4D97-AF65-F5344CB8AC3E}">
        <p14:creationId xmlns:p14="http://schemas.microsoft.com/office/powerpoint/2010/main" val="1494745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Sonuç</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‘Dört Model Müzesi’ projesi ile edinilen tecrübeler doğrultusunda proje yürütüm sürecine ilişkin bir model ortaya çıkarılmış ve model başarılı olmuştur. </a:t>
            </a:r>
          </a:p>
          <a:p>
            <a:r>
              <a:rPr lang="tr-TR" sz="2800" dirty="0">
                <a:solidFill>
                  <a:schemeClr val="bg1"/>
                </a:solidFill>
              </a:rPr>
              <a:t>Ortaya konulan model gerek sosyal bilimler gerekse diğer disiplinler bünyesinde gelecekte benzer projelerin yürütülebilmesi için uygun genellikte olduğundan öneri olarak sunulmuştur.</a:t>
            </a:r>
            <a:endParaRPr lang="en-TR" dirty="0">
              <a:solidFill>
                <a:schemeClr val="bg1"/>
              </a:solidFill>
            </a:endParaRPr>
          </a:p>
        </p:txBody>
      </p:sp>
    </p:spTree>
    <p:extLst>
      <p:ext uri="{BB962C8B-B14F-4D97-AF65-F5344CB8AC3E}">
        <p14:creationId xmlns:p14="http://schemas.microsoft.com/office/powerpoint/2010/main" val="185556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Sonuç</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Son olarak;</a:t>
            </a:r>
          </a:p>
          <a:p>
            <a:pPr lvl="1"/>
            <a:r>
              <a:rPr lang="tr-TR" dirty="0">
                <a:solidFill>
                  <a:schemeClr val="bg1"/>
                </a:solidFill>
              </a:rPr>
              <a:t>Görsel, işitsel diğer insan duyularına yönelik geliştirilen yüksek teknoloji araçları fen bilimlerinin alanı olarak görülse dahi; topluma ve insana yönelik geliştirilmektedir. Bu doğrultuda değerlendirildiğinde, gelecekte; bu disiplinlere ilişkin insan kaynağına daha fazla ihtiyaç duyulacağı aşikardır. Ayrıca bu durum devamlılık arz ettiği sürece sosyal bilimler ile diğer bilimlerin iç içe geçtiği bir ortamın gelecekte akademi ve insanlığı beklediği rahatlıkla öngörülebilir.</a:t>
            </a:r>
            <a:endParaRPr lang="en-TR" dirty="0">
              <a:solidFill>
                <a:schemeClr val="bg1"/>
              </a:solidFill>
            </a:endParaRPr>
          </a:p>
        </p:txBody>
      </p:sp>
    </p:spTree>
    <p:extLst>
      <p:ext uri="{BB962C8B-B14F-4D97-AF65-F5344CB8AC3E}">
        <p14:creationId xmlns:p14="http://schemas.microsoft.com/office/powerpoint/2010/main" val="175755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Teşekkür Notu</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sz="2800" dirty="0">
                <a:solidFill>
                  <a:schemeClr val="bg1"/>
                </a:solidFill>
              </a:rPr>
              <a:t>‘Dört Model Müzesi’ proje sürecinin herhangi bir noktasında yer alan tüm ekip arkadaşlarıma ve siz dinleyicilere teşekkürlerimi sunarım.</a:t>
            </a:r>
          </a:p>
          <a:p>
            <a:pPr algn="r"/>
            <a:r>
              <a:rPr lang="tr-TR" sz="2800" dirty="0">
                <a:solidFill>
                  <a:schemeClr val="bg1"/>
                </a:solidFill>
              </a:rPr>
              <a:t>İhsan Emre Erol</a:t>
            </a:r>
          </a:p>
        </p:txBody>
      </p:sp>
    </p:spTree>
    <p:extLst>
      <p:ext uri="{BB962C8B-B14F-4D97-AF65-F5344CB8AC3E}">
        <p14:creationId xmlns:p14="http://schemas.microsoft.com/office/powerpoint/2010/main" val="1430776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en-TR" dirty="0">
                <a:solidFill>
                  <a:schemeClr val="bg1"/>
                </a:solidFill>
              </a:rPr>
              <a:t>Arka Plan</a:t>
            </a: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p:txBody>
          <a:bodyPr/>
          <a:lstStyle/>
          <a:p>
            <a:r>
              <a:rPr lang="en-TR" dirty="0">
                <a:solidFill>
                  <a:schemeClr val="bg1"/>
                </a:solidFill>
              </a:rPr>
              <a:t>Bu doğrultuda toplumun her </a:t>
            </a:r>
            <a:r>
              <a:rPr lang="tr-TR" dirty="0">
                <a:solidFill>
                  <a:schemeClr val="bg1"/>
                </a:solidFill>
              </a:rPr>
              <a:t>alanında</a:t>
            </a:r>
            <a:r>
              <a:rPr lang="en-TR" dirty="0">
                <a:solidFill>
                  <a:schemeClr val="bg1"/>
                </a:solidFill>
              </a:rPr>
              <a:t> süregelen bir dijitalleşme göze çarpmaktadır.</a:t>
            </a:r>
          </a:p>
          <a:p>
            <a:r>
              <a:rPr lang="en-TR" dirty="0">
                <a:solidFill>
                  <a:schemeClr val="bg1"/>
                </a:solidFill>
              </a:rPr>
              <a:t>Teknolojik gelişim hiç kuşkusuz bu dijitalleşmenin motor unsurudur.</a:t>
            </a:r>
          </a:p>
          <a:p>
            <a:r>
              <a:rPr lang="en-TR" dirty="0">
                <a:solidFill>
                  <a:schemeClr val="bg1"/>
                </a:solidFill>
              </a:rPr>
              <a:t>Eğtim ve eğitim süreçlerinde de dijitalleşme süreci hızla devam etmektedir.</a:t>
            </a:r>
          </a:p>
          <a:p>
            <a:endParaRPr lang="en-TR" dirty="0">
              <a:solidFill>
                <a:schemeClr val="bg1"/>
              </a:solidFill>
            </a:endParaRPr>
          </a:p>
        </p:txBody>
      </p:sp>
    </p:spTree>
    <p:extLst>
      <p:ext uri="{BB962C8B-B14F-4D97-AF65-F5344CB8AC3E}">
        <p14:creationId xmlns:p14="http://schemas.microsoft.com/office/powerpoint/2010/main" val="2089911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en-TR" dirty="0">
                <a:solidFill>
                  <a:schemeClr val="bg1"/>
                </a:solidFill>
              </a:rPr>
              <a:t>Neden Yaptık</a:t>
            </a: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lnSpcReduction="10000"/>
          </a:bodyPr>
          <a:lstStyle/>
          <a:p>
            <a:r>
              <a:rPr lang="en-TR" dirty="0">
                <a:solidFill>
                  <a:schemeClr val="bg1"/>
                </a:solidFill>
              </a:rPr>
              <a:t>Eğitimde dijitalleşme doğrultusunda kullanılabilecek teknolojilerden birisi de sanal gerçekliktir.</a:t>
            </a:r>
          </a:p>
          <a:p>
            <a:pPr lvl="1"/>
            <a:r>
              <a:rPr lang="en-TR" dirty="0">
                <a:solidFill>
                  <a:schemeClr val="bg1"/>
                </a:solidFill>
              </a:rPr>
              <a:t>Sanal Gerçeklik : Kullanıcısına dinamik bir ortamda gerçekmiş hissi yaratan ve çift yönlü iletişim olanağı sunan bir benzetim (taklik, simülasyon) modelidir.</a:t>
            </a:r>
          </a:p>
          <a:p>
            <a:pPr lvl="1"/>
            <a:r>
              <a:rPr lang="en-TR" dirty="0">
                <a:solidFill>
                  <a:schemeClr val="bg1"/>
                </a:solidFill>
              </a:rPr>
              <a:t>Anahtar Konseptler:</a:t>
            </a:r>
          </a:p>
          <a:p>
            <a:pPr marL="1257300" lvl="2" indent="-342900">
              <a:buFont typeface="+mj-lt"/>
              <a:buAutoNum type="arabicPeriod"/>
            </a:pPr>
            <a:r>
              <a:rPr lang="en-TR" dirty="0">
                <a:solidFill>
                  <a:schemeClr val="bg1"/>
                </a:solidFill>
              </a:rPr>
              <a:t>Etkileşim</a:t>
            </a:r>
          </a:p>
          <a:p>
            <a:pPr marL="1257300" lvl="2" indent="-342900">
              <a:buFont typeface="+mj-lt"/>
              <a:buAutoNum type="arabicPeriod"/>
            </a:pPr>
            <a:r>
              <a:rPr lang="en-TR" dirty="0">
                <a:solidFill>
                  <a:schemeClr val="bg1"/>
                </a:solidFill>
              </a:rPr>
              <a:t>3D Ortam</a:t>
            </a:r>
          </a:p>
          <a:p>
            <a:pPr marL="1257300" lvl="2" indent="-342900">
              <a:buFont typeface="+mj-lt"/>
              <a:buAutoNum type="arabicPeriod"/>
            </a:pPr>
            <a:r>
              <a:rPr lang="en-TR" dirty="0">
                <a:solidFill>
                  <a:schemeClr val="bg1"/>
                </a:solidFill>
              </a:rPr>
              <a:t>G</a:t>
            </a:r>
            <a:r>
              <a:rPr lang="en-US" dirty="0">
                <a:solidFill>
                  <a:schemeClr val="bg1"/>
                </a:solidFill>
              </a:rPr>
              <a:t>e</a:t>
            </a:r>
            <a:r>
              <a:rPr lang="en-TR" dirty="0">
                <a:solidFill>
                  <a:schemeClr val="bg1"/>
                </a:solidFill>
              </a:rPr>
              <a:t>rçek Zaman</a:t>
            </a:r>
          </a:p>
          <a:p>
            <a:pPr marL="1257300" lvl="2" indent="-342900">
              <a:buFont typeface="+mj-lt"/>
              <a:buAutoNum type="arabicPeriod"/>
            </a:pPr>
            <a:r>
              <a:rPr lang="en-TR" dirty="0">
                <a:solidFill>
                  <a:schemeClr val="bg1"/>
                </a:solidFill>
              </a:rPr>
              <a:t>Sürükleyicilik / İnandırıcılık</a:t>
            </a:r>
          </a:p>
          <a:p>
            <a:pPr marL="1257300" lvl="2" indent="-342900">
              <a:buFont typeface="+mj-lt"/>
              <a:buAutoNum type="arabicPeriod"/>
            </a:pPr>
            <a:r>
              <a:rPr lang="en-TR" dirty="0">
                <a:solidFill>
                  <a:schemeClr val="bg1"/>
                </a:solidFill>
              </a:rPr>
              <a:t>Sensörler İle Geri Besleme</a:t>
            </a:r>
          </a:p>
        </p:txBody>
      </p:sp>
    </p:spTree>
    <p:extLst>
      <p:ext uri="{BB962C8B-B14F-4D97-AF65-F5344CB8AC3E}">
        <p14:creationId xmlns:p14="http://schemas.microsoft.com/office/powerpoint/2010/main" val="222703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en-US" dirty="0">
                <a:solidFill>
                  <a:schemeClr val="bg1"/>
                </a:solidFill>
              </a:rPr>
              <a:t>N</a:t>
            </a:r>
            <a:r>
              <a:rPr lang="en-TR" dirty="0">
                <a:solidFill>
                  <a:schemeClr val="bg1"/>
                </a:solidFill>
              </a:rPr>
              <a:t>eden yaptık</a:t>
            </a: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a:bodyPr>
          <a:lstStyle/>
          <a:p>
            <a:r>
              <a:rPr lang="tr-TR" dirty="0">
                <a:solidFill>
                  <a:schemeClr val="bg1"/>
                </a:solidFill>
              </a:rPr>
              <a:t>Eğitimde Sanal Gerçeklik ve Anahtar Konsept İlişkisi</a:t>
            </a:r>
          </a:p>
          <a:p>
            <a:pPr marL="914400" lvl="1" indent="-457200">
              <a:buFont typeface="+mj-lt"/>
              <a:buAutoNum type="arabicPeriod"/>
            </a:pPr>
            <a:r>
              <a:rPr lang="tr-TR" dirty="0">
                <a:solidFill>
                  <a:schemeClr val="bg1"/>
                </a:solidFill>
              </a:rPr>
              <a:t>Etkileşim</a:t>
            </a:r>
          </a:p>
          <a:p>
            <a:pPr marL="914400" lvl="1" indent="-457200">
              <a:buFont typeface="+mj-lt"/>
              <a:buAutoNum type="arabicPeriod"/>
            </a:pPr>
            <a:r>
              <a:rPr lang="tr-TR" dirty="0">
                <a:solidFill>
                  <a:schemeClr val="bg1"/>
                </a:solidFill>
              </a:rPr>
              <a:t>Dikkatin Toplanması</a:t>
            </a:r>
          </a:p>
          <a:p>
            <a:pPr marL="914400" lvl="1" indent="-457200">
              <a:buFont typeface="+mj-lt"/>
              <a:buAutoNum type="arabicPeriod"/>
            </a:pPr>
            <a:r>
              <a:rPr lang="tr-TR" dirty="0">
                <a:solidFill>
                  <a:schemeClr val="bg1"/>
                </a:solidFill>
              </a:rPr>
              <a:t>Öyküsel Esneklik</a:t>
            </a:r>
          </a:p>
          <a:p>
            <a:pPr marL="914400" lvl="1" indent="-457200">
              <a:buFont typeface="+mj-lt"/>
              <a:buAutoNum type="arabicPeriod"/>
            </a:pPr>
            <a:r>
              <a:rPr lang="tr-TR" dirty="0">
                <a:solidFill>
                  <a:schemeClr val="bg1"/>
                </a:solidFill>
              </a:rPr>
              <a:t>Deneyimsel Kazanım</a:t>
            </a:r>
          </a:p>
          <a:p>
            <a:pPr marL="914400" lvl="1" indent="-457200">
              <a:buFont typeface="+mj-lt"/>
              <a:buAutoNum type="arabicPeriod"/>
            </a:pPr>
            <a:r>
              <a:rPr lang="tr-TR" dirty="0">
                <a:solidFill>
                  <a:schemeClr val="bg1"/>
                </a:solidFill>
              </a:rPr>
              <a:t>Duyuların Önemi</a:t>
            </a:r>
            <a:endParaRPr lang="en-TR" dirty="0">
              <a:solidFill>
                <a:schemeClr val="bg1"/>
              </a:solidFill>
            </a:endParaRPr>
          </a:p>
        </p:txBody>
      </p:sp>
    </p:spTree>
    <p:extLst>
      <p:ext uri="{BB962C8B-B14F-4D97-AF65-F5344CB8AC3E}">
        <p14:creationId xmlns:p14="http://schemas.microsoft.com/office/powerpoint/2010/main" val="2353929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a:xfrm>
            <a:off x="7962519" y="618518"/>
            <a:ext cx="3084891" cy="1478570"/>
          </a:xfrm>
        </p:spPr>
        <p:txBody>
          <a:bodyPr>
            <a:normAutofit/>
          </a:bodyPr>
          <a:lstStyle/>
          <a:p>
            <a:r>
              <a:rPr lang="en-US" sz="3200" dirty="0">
                <a:solidFill>
                  <a:schemeClr val="bg1"/>
                </a:solidFill>
              </a:rPr>
              <a:t>N</a:t>
            </a:r>
            <a:r>
              <a:rPr lang="en-TR" sz="3200" dirty="0">
                <a:solidFill>
                  <a:schemeClr val="bg1"/>
                </a:solidFill>
              </a:rPr>
              <a:t>eden yaptık</a:t>
            </a:r>
          </a:p>
        </p:txBody>
      </p:sp>
      <p:pic>
        <p:nvPicPr>
          <p:cNvPr id="7" name="Resim 6" descr="kişi, portakal içeren bir resim&#10;&#10;Açıklama otomatik olarak oluşturuldu">
            <a:extLst>
              <a:ext uri="{FF2B5EF4-FFF2-40B4-BE49-F238E27FC236}">
                <a16:creationId xmlns:a16="http://schemas.microsoft.com/office/drawing/2014/main" id="{69C812D1-C0C6-42B8-88B8-3870CB7B1118}"/>
              </a:ext>
            </a:extLst>
          </p:cNvPr>
          <p:cNvPicPr>
            <a:picLocks noChangeAspect="1"/>
          </p:cNvPicPr>
          <p:nvPr/>
        </p:nvPicPr>
        <p:blipFill rotWithShape="1">
          <a:blip r:embed="rId4"/>
          <a:srcRect l="17339"/>
          <a:stretch/>
        </p:blipFill>
        <p:spPr>
          <a:xfrm>
            <a:off x="-5597" y="10"/>
            <a:ext cx="7558541" cy="6857990"/>
          </a:xfrm>
          <a:prstGeom prst="rect">
            <a:avLst/>
          </a:prstGeom>
        </p:spPr>
      </p:pic>
      <p:grpSp>
        <p:nvGrpSpPr>
          <p:cNvPr id="16" name="Group 1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7962519" y="2249487"/>
            <a:ext cx="3084892" cy="3541714"/>
          </a:xfrm>
        </p:spPr>
        <p:txBody>
          <a:bodyPr>
            <a:normAutofit/>
          </a:bodyPr>
          <a:lstStyle/>
          <a:p>
            <a:pPr>
              <a:lnSpc>
                <a:spcPct val="110000"/>
              </a:lnSpc>
            </a:pPr>
            <a:r>
              <a:rPr lang="tr-TR" sz="1500" dirty="0">
                <a:solidFill>
                  <a:schemeClr val="bg1"/>
                </a:solidFill>
              </a:rPr>
              <a:t>Eğitimde sanal gerçekliğin kullanılması ile</a:t>
            </a:r>
          </a:p>
          <a:p>
            <a:pPr lvl="1">
              <a:lnSpc>
                <a:spcPct val="110000"/>
              </a:lnSpc>
            </a:pPr>
            <a:r>
              <a:rPr lang="tr-TR" sz="1500" dirty="0">
                <a:solidFill>
                  <a:schemeClr val="bg1"/>
                </a:solidFill>
              </a:rPr>
              <a:t>Öğrenci konuya daha fazla odaklanabilir.</a:t>
            </a:r>
          </a:p>
          <a:p>
            <a:pPr lvl="1">
              <a:lnSpc>
                <a:spcPct val="110000"/>
              </a:lnSpc>
            </a:pPr>
            <a:r>
              <a:rPr lang="tr-TR" sz="1500" dirty="0">
                <a:solidFill>
                  <a:schemeClr val="bg1"/>
                </a:solidFill>
              </a:rPr>
              <a:t>Öğrenci konuya ilişkin bir mekanda bulunabilir.</a:t>
            </a:r>
          </a:p>
          <a:p>
            <a:pPr lvl="1">
              <a:lnSpc>
                <a:spcPct val="110000"/>
              </a:lnSpc>
            </a:pPr>
            <a:r>
              <a:rPr lang="tr-TR" sz="1500" dirty="0">
                <a:solidFill>
                  <a:schemeClr val="bg1"/>
                </a:solidFill>
              </a:rPr>
              <a:t>Sanal Gerçeklik teknolojisinin kullanımının yanında kullanılan teknolojiler ile birlikte eğitsel içeriğin sunumuna ilişkin sofistike yöntemler keşfedilebilir.</a:t>
            </a:r>
            <a:endParaRPr lang="en-TR" sz="1500" dirty="0">
              <a:solidFill>
                <a:schemeClr val="bg1"/>
              </a:solidFill>
            </a:endParaRPr>
          </a:p>
        </p:txBody>
      </p:sp>
    </p:spTree>
    <p:extLst>
      <p:ext uri="{BB962C8B-B14F-4D97-AF65-F5344CB8AC3E}">
        <p14:creationId xmlns:p14="http://schemas.microsoft.com/office/powerpoint/2010/main" val="5981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NE YAPTIK</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3" y="2249486"/>
            <a:ext cx="7356636" cy="3989995"/>
          </a:xfrm>
        </p:spPr>
        <p:txBody>
          <a:bodyPr>
            <a:normAutofit lnSpcReduction="10000"/>
          </a:bodyPr>
          <a:lstStyle/>
          <a:p>
            <a:r>
              <a:rPr lang="tr-TR" sz="2800" dirty="0">
                <a:solidFill>
                  <a:schemeClr val="bg1"/>
                </a:solidFill>
              </a:rPr>
              <a:t>Sanal Gerçeklik teknolojisini kullanan bir eğitsel yazılım </a:t>
            </a:r>
          </a:p>
          <a:p>
            <a:pPr lvl="1"/>
            <a:r>
              <a:rPr lang="tr-TR" sz="2400" dirty="0">
                <a:solidFill>
                  <a:schemeClr val="bg1"/>
                </a:solidFill>
              </a:rPr>
              <a:t>Halkla İlişkiler Lisans Öğrencilerini Hedefleyen</a:t>
            </a:r>
          </a:p>
          <a:p>
            <a:pPr lvl="1"/>
            <a:r>
              <a:rPr lang="tr-TR" sz="2400" dirty="0">
                <a:solidFill>
                  <a:schemeClr val="bg1"/>
                </a:solidFill>
              </a:rPr>
              <a:t>Halkla İlişkiler Lisans Müfredatında Yer Alan Halkla İlişkilerde Dört Model isimli konuları barındıran</a:t>
            </a:r>
          </a:p>
          <a:p>
            <a:pPr lvl="1"/>
            <a:r>
              <a:rPr lang="tr-TR" sz="2400" dirty="0">
                <a:solidFill>
                  <a:schemeClr val="bg1"/>
                </a:solidFill>
              </a:rPr>
              <a:t>Tarihsel öneme sahip şahsiyetler tarafından sunumu gerçekleştirilen</a:t>
            </a:r>
          </a:p>
          <a:p>
            <a:pPr lvl="1"/>
            <a:r>
              <a:rPr lang="tr-TR" sz="2400" dirty="0">
                <a:solidFill>
                  <a:schemeClr val="bg1"/>
                </a:solidFill>
              </a:rPr>
              <a:t>Bünyesinde görsel ve işitsel bir çok yapıyı barındıran</a:t>
            </a:r>
          </a:p>
          <a:p>
            <a:pPr lvl="1"/>
            <a:endParaRPr lang="en-TR" sz="2400" dirty="0">
              <a:solidFill>
                <a:schemeClr val="bg1"/>
              </a:solidFill>
            </a:endParaRPr>
          </a:p>
        </p:txBody>
      </p:sp>
      <p:graphicFrame>
        <p:nvGraphicFramePr>
          <p:cNvPr id="5" name="Diyagram 4">
            <a:extLst>
              <a:ext uri="{FF2B5EF4-FFF2-40B4-BE49-F238E27FC236}">
                <a16:creationId xmlns:a16="http://schemas.microsoft.com/office/drawing/2014/main" id="{41EC5E60-EEE1-4DD5-9EB2-68B8D775E0BA}"/>
              </a:ext>
            </a:extLst>
          </p:cNvPr>
          <p:cNvGraphicFramePr/>
          <p:nvPr>
            <p:extLst>
              <p:ext uri="{D42A27DB-BD31-4B8C-83A1-F6EECF244321}">
                <p14:modId xmlns:p14="http://schemas.microsoft.com/office/powerpoint/2010/main" val="649302977"/>
              </p:ext>
            </p:extLst>
          </p:nvPr>
        </p:nvGraphicFramePr>
        <p:xfrm>
          <a:off x="9385460" y="719666"/>
          <a:ext cx="1661951" cy="5519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70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0864-57FD-5447-8E0D-AF1C4168FABD}"/>
              </a:ext>
            </a:extLst>
          </p:cNvPr>
          <p:cNvSpPr>
            <a:spLocks noGrp="1"/>
          </p:cNvSpPr>
          <p:nvPr>
            <p:ph type="title"/>
          </p:nvPr>
        </p:nvSpPr>
        <p:spPr/>
        <p:txBody>
          <a:bodyPr/>
          <a:lstStyle/>
          <a:p>
            <a:r>
              <a:rPr lang="tr-TR" dirty="0">
                <a:solidFill>
                  <a:schemeClr val="bg1"/>
                </a:solidFill>
              </a:rPr>
              <a:t>NE YAPTIK</a:t>
            </a:r>
            <a:endParaRPr lang="en-TR" dirty="0">
              <a:solidFill>
                <a:schemeClr val="bg1"/>
              </a:solidFill>
            </a:endParaRPr>
          </a:p>
        </p:txBody>
      </p:sp>
      <p:sp>
        <p:nvSpPr>
          <p:cNvPr id="3" name="Content Placeholder 2">
            <a:extLst>
              <a:ext uri="{FF2B5EF4-FFF2-40B4-BE49-F238E27FC236}">
                <a16:creationId xmlns:a16="http://schemas.microsoft.com/office/drawing/2014/main" id="{480B995F-6508-FB4E-8FC3-37B72F8C6AF2}"/>
              </a:ext>
            </a:extLst>
          </p:cNvPr>
          <p:cNvSpPr>
            <a:spLocks noGrp="1"/>
          </p:cNvSpPr>
          <p:nvPr>
            <p:ph idx="1"/>
          </p:nvPr>
        </p:nvSpPr>
        <p:spPr>
          <a:xfrm>
            <a:off x="1141412" y="2249486"/>
            <a:ext cx="9905999" cy="3989995"/>
          </a:xfrm>
        </p:spPr>
        <p:txBody>
          <a:bodyPr>
            <a:normAutofit lnSpcReduction="10000"/>
          </a:bodyPr>
          <a:lstStyle/>
          <a:p>
            <a:r>
              <a:rPr lang="tr-TR" sz="2800" dirty="0">
                <a:solidFill>
                  <a:schemeClr val="bg1"/>
                </a:solidFill>
              </a:rPr>
              <a:t>Dört Model Müzesi eğitsel yazılımı kullanıldığında;</a:t>
            </a:r>
          </a:p>
          <a:p>
            <a:pPr lvl="1"/>
            <a:r>
              <a:rPr lang="tr-TR" dirty="0">
                <a:solidFill>
                  <a:schemeClr val="bg1"/>
                </a:solidFill>
              </a:rPr>
              <a:t>Dört Model konusuna uygun olarak hazırlanmış hayali bir müze ziyaret edilmektedir.</a:t>
            </a:r>
          </a:p>
          <a:p>
            <a:pPr lvl="1"/>
            <a:r>
              <a:rPr lang="tr-TR" dirty="0">
                <a:solidFill>
                  <a:schemeClr val="bg1"/>
                </a:solidFill>
              </a:rPr>
              <a:t>Halkla ilişkiler için önemli bir uygulayıcı ve dört modelden birinin sahibi olan Edward </a:t>
            </a:r>
            <a:r>
              <a:rPr lang="tr-TR" dirty="0" err="1">
                <a:solidFill>
                  <a:schemeClr val="bg1"/>
                </a:solidFill>
              </a:rPr>
              <a:t>Bernays’ın</a:t>
            </a:r>
            <a:r>
              <a:rPr lang="tr-TR" dirty="0">
                <a:solidFill>
                  <a:schemeClr val="bg1"/>
                </a:solidFill>
              </a:rPr>
              <a:t> 3D modeli kullanıcıya eğitsel konuları anlatmaktadır.</a:t>
            </a:r>
          </a:p>
          <a:p>
            <a:pPr lvl="1"/>
            <a:r>
              <a:rPr lang="en-TR" dirty="0">
                <a:solidFill>
                  <a:schemeClr val="bg1"/>
                </a:solidFill>
              </a:rPr>
              <a:t>Her halkla ilişkiler modelinin zamanına ve uygulamalarına yönelik objeler görülmektedir.</a:t>
            </a:r>
          </a:p>
          <a:p>
            <a:pPr lvl="1"/>
            <a:r>
              <a:rPr lang="en-TR" dirty="0">
                <a:solidFill>
                  <a:schemeClr val="bg1"/>
                </a:solidFill>
              </a:rPr>
              <a:t>Ziyaret sırasında keşfedilen objelerden biri ile kullanıcının etkileşime geçmesi ile birlikte ”Atlantic City Tren Kazası” sahnesine geçiş yapılmakta ve o sırada Ivy Lee’nin basın açıklamasına şahit olunabilmektedir.</a:t>
            </a:r>
          </a:p>
          <a:p>
            <a:pPr lvl="1"/>
            <a:r>
              <a:rPr lang="en-TR" dirty="0">
                <a:solidFill>
                  <a:schemeClr val="bg1"/>
                </a:solidFill>
              </a:rPr>
              <a:t>Ben Devri isimli belgeselin bazı parçaları konuya ilişkin “konumlarda” zamana uygun olarak modellenmiş projeksiyon cihazı ile duvarda gösterilmektedir.</a:t>
            </a:r>
          </a:p>
        </p:txBody>
      </p:sp>
    </p:spTree>
    <p:extLst>
      <p:ext uri="{BB962C8B-B14F-4D97-AF65-F5344CB8AC3E}">
        <p14:creationId xmlns:p14="http://schemas.microsoft.com/office/powerpoint/2010/main" val="4204820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2271</TotalTime>
  <Words>1140</Words>
  <Application>Microsoft Office PowerPoint</Application>
  <PresentationFormat>Geniş ekran</PresentationFormat>
  <Paragraphs>153</Paragraphs>
  <Slides>35</Slides>
  <Notes>0</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35</vt:i4>
      </vt:variant>
    </vt:vector>
  </HeadingPairs>
  <TitlesOfParts>
    <vt:vector size="38" baseType="lpstr">
      <vt:lpstr>Arial</vt:lpstr>
      <vt:lpstr>Tw Cen MT</vt:lpstr>
      <vt:lpstr>Circuit</vt:lpstr>
      <vt:lpstr>Eğitimin Dijitalleşmesi Sürecinde Sanal Gerçeklik Teknolojisinin Kullanımı</vt:lpstr>
      <vt:lpstr>Eğitimin Dijitalleşmesi Sürecinde Sanal Gerçeklik Teknolojisinin Kullanımı: Dört MODEL MÜZESİ</vt:lpstr>
      <vt:lpstr>Arka Plan</vt:lpstr>
      <vt:lpstr>Arka Plan</vt:lpstr>
      <vt:lpstr>Neden Yaptık</vt:lpstr>
      <vt:lpstr>Neden yaptık</vt:lpstr>
      <vt:lpstr>Neden yaptık</vt:lpstr>
      <vt:lpstr>NE YAPTIK</vt:lpstr>
      <vt:lpstr>NE YAPTIK</vt:lpstr>
      <vt:lpstr>NASIL YAPTIK</vt:lpstr>
      <vt:lpstr>Atlantic Cıty Traın Accıdent </vt:lpstr>
      <vt:lpstr>NASIL YAPTIK?</vt:lpstr>
      <vt:lpstr>NASIL YAPTIK</vt:lpstr>
      <vt:lpstr>NASIL YAPTIK</vt:lpstr>
      <vt:lpstr>PLANLAMA SÜRECİ</vt:lpstr>
      <vt:lpstr>Nasıl Yaptık ~ Planlama</vt:lpstr>
      <vt:lpstr>Nasıl Yaptık ~ Planlama</vt:lpstr>
      <vt:lpstr>Nasıl Yaptık ~ Planlama</vt:lpstr>
      <vt:lpstr>Nasıl Yaptık ~ Planlama</vt:lpstr>
      <vt:lpstr>GELİŞTİRME SÜRECİ</vt:lpstr>
      <vt:lpstr>Nasıl Yaptık ~ Geliştirme</vt:lpstr>
      <vt:lpstr>Nasıl Yaptık ~ Geliştirme</vt:lpstr>
      <vt:lpstr>PowerPoint Sunusu</vt:lpstr>
      <vt:lpstr>Nasıl Yaptık ~ Geliştirme</vt:lpstr>
      <vt:lpstr>Test ve Yayın Süreci</vt:lpstr>
      <vt:lpstr>Nasıl Yaptık ~ Test ve Yayın</vt:lpstr>
      <vt:lpstr>Nasıl Yaptık ~ Test ve Yayın</vt:lpstr>
      <vt:lpstr>Nasıl Yaptık ~ Test ve Yayın</vt:lpstr>
      <vt:lpstr>Nasıl Yaptık ~ Test ve Yayın</vt:lpstr>
      <vt:lpstr>Nasıl Yaptık ~ Test ve Yayın</vt:lpstr>
      <vt:lpstr>Model</vt:lpstr>
      <vt:lpstr>Sonuç</vt:lpstr>
      <vt:lpstr>Sonuç</vt:lpstr>
      <vt:lpstr>Sonuç</vt:lpstr>
      <vt:lpstr>Teşekkür Notu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Eğitimin Dijitalleşmesi Sürecinde Sanal Gerçeklik Teknolojisinin Kullanımı</dc:title>
  <dc:creator>erme erol</dc:creator>
  <cp:lastModifiedBy>erme erol</cp:lastModifiedBy>
  <cp:revision>26</cp:revision>
  <dcterms:created xsi:type="dcterms:W3CDTF">2021-04-10T16:49:35Z</dcterms:created>
  <dcterms:modified xsi:type="dcterms:W3CDTF">2021-04-14T14:32:27Z</dcterms:modified>
</cp:coreProperties>
</file>